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_rels/slideMaster9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9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44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37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media/image1.jpeg" ContentType="image/jpeg"/>
  <Override PartName="/ppt/media/image2.jpeg" ContentType="image/jpeg"/>
  <Override PartName="/ppt/media/image8.png" ContentType="image/png"/>
  <Override PartName="/ppt/media/image3.jpeg" ContentType="image/jpeg"/>
  <Override PartName="/ppt/media/image4.png" ContentType="image/png"/>
  <Override PartName="/ppt/media/image21.png" ContentType="image/png"/>
  <Override PartName="/ppt/media/image6.jpeg" ContentType="image/jpeg"/>
  <Override PartName="/ppt/media/image5.jpeg" ContentType="image/jpeg"/>
  <Override PartName="/ppt/media/image9.png" ContentType="image/png"/>
  <Override PartName="/ppt/media/image7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2.png" ContentType="image/png"/>
  <Override PartName="/ppt/media/image20.png" ContentType="image/png"/>
  <Override PartName="/ppt/media/image23.png" ContentType="image/png"/>
  <Override PartName="/ppt/media/image24.jpeg" ContentType="image/jpeg"/>
  <Override PartName="/ppt/media/image25.png" ContentType="image/png"/>
  <Override PartName="/ppt/media/image26.jpeg" ContentType="image/jpeg"/>
  <Override PartName="/ppt/media/image2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</p:sldMasterIdLst>
  <p:notesMasterIdLst>
    <p:notesMasterId r:id="rId14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290" r:id="rId49"/>
    <p:sldId id="291" r:id="rId50"/>
    <p:sldId id="292" r:id="rId51"/>
    <p:sldId id="293" r:id="rId52"/>
  </p:sldIdLst>
  <p:sldSz cx="10080625" cy="567055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notesMaster" Target="notesMasters/notesMaster1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slide" Target="slides/slide18.xml"/><Relationship Id="rId33" Type="http://schemas.openxmlformats.org/officeDocument/2006/relationships/slide" Target="slides/slide19.xml"/><Relationship Id="rId34" Type="http://schemas.openxmlformats.org/officeDocument/2006/relationships/slide" Target="slides/slide20.xml"/><Relationship Id="rId35" Type="http://schemas.openxmlformats.org/officeDocument/2006/relationships/slide" Target="slides/slide21.xml"/><Relationship Id="rId36" Type="http://schemas.openxmlformats.org/officeDocument/2006/relationships/slide" Target="slides/slide22.xml"/><Relationship Id="rId37" Type="http://schemas.openxmlformats.org/officeDocument/2006/relationships/slide" Target="slides/slide23.xml"/><Relationship Id="rId38" Type="http://schemas.openxmlformats.org/officeDocument/2006/relationships/slide" Target="slides/slide24.xml"/><Relationship Id="rId39" Type="http://schemas.openxmlformats.org/officeDocument/2006/relationships/slide" Target="slides/slide25.xml"/><Relationship Id="rId40" Type="http://schemas.openxmlformats.org/officeDocument/2006/relationships/slide" Target="slides/slide26.xml"/><Relationship Id="rId41" Type="http://schemas.openxmlformats.org/officeDocument/2006/relationships/slide" Target="slides/slide27.xml"/><Relationship Id="rId42" Type="http://schemas.openxmlformats.org/officeDocument/2006/relationships/slide" Target="slides/slide28.xml"/><Relationship Id="rId43" Type="http://schemas.openxmlformats.org/officeDocument/2006/relationships/slide" Target="slides/slide29.xml"/><Relationship Id="rId44" Type="http://schemas.openxmlformats.org/officeDocument/2006/relationships/slide" Target="slides/slide30.xml"/><Relationship Id="rId45" Type="http://schemas.openxmlformats.org/officeDocument/2006/relationships/slide" Target="slides/slide31.xml"/><Relationship Id="rId46" Type="http://schemas.openxmlformats.org/officeDocument/2006/relationships/slide" Target="slides/slide32.xml"/><Relationship Id="rId47" Type="http://schemas.openxmlformats.org/officeDocument/2006/relationships/slide" Target="slides/slide33.xml"/><Relationship Id="rId48" Type="http://schemas.openxmlformats.org/officeDocument/2006/relationships/slide" Target="slides/slide34.xml"/><Relationship Id="rId49" Type="http://schemas.openxmlformats.org/officeDocument/2006/relationships/slide" Target="slides/slide35.xml"/><Relationship Id="rId50" Type="http://schemas.openxmlformats.org/officeDocument/2006/relationships/slide" Target="slides/slide36.xml"/><Relationship Id="rId51" Type="http://schemas.openxmlformats.org/officeDocument/2006/relationships/slide" Target="slides/slide37.xml"/><Relationship Id="rId52" Type="http://schemas.openxmlformats.org/officeDocument/2006/relationships/slide" Target="slides/slide3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500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50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502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503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504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375CE8DD-782F-49E4-8C4F-4CB73E9AA731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TextShape 1"/>
          <p:cNvSpPr txBox="1"/>
          <p:nvPr/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BA042F31-F5AA-4737-A5A6-495A6DDCF4CB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&lt;номер&gt;</a:t>
            </a:fld>
            <a:endParaRPr b="0" lang="ru-RU" sz="1400" spc="-1" strike="noStrike">
              <a:latin typeface="Arial"/>
            </a:endParaRPr>
          </a:p>
        </p:txBody>
      </p:sp>
      <p:sp>
        <p:nvSpPr>
          <p:cNvPr id="620" name="PlaceHolder 2"/>
          <p:cNvSpPr>
            <a:spLocks noGrp="1"/>
          </p:cNvSpPr>
          <p:nvPr>
            <p:ph type="sldImg"/>
          </p:nvPr>
        </p:nvSpPr>
        <p:spPr>
          <a:xfrm>
            <a:off x="533520" y="763560"/>
            <a:ext cx="6703920" cy="3771720"/>
          </a:xfrm>
          <a:prstGeom prst="rect">
            <a:avLst/>
          </a:prstGeom>
        </p:spPr>
      </p:sp>
      <p:sp>
        <p:nvSpPr>
          <p:cNvPr id="621" name="PlaceHolder 3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1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5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6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7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1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2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3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4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9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7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9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0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01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04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0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0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0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09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12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13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14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15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16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2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3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3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3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3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4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4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4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4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4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4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4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4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5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5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5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5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5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5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64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6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6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7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7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7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7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7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79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8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8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8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8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86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8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8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9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91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9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94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95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96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97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98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4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9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0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1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2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4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9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0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1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3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5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8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9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0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1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2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4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93000" y="302040"/>
            <a:ext cx="8694360" cy="1096200"/>
          </a:xfrm>
          <a:prstGeom prst="rect">
            <a:avLst/>
          </a:prstGeom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ru-RU" sz="364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364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93000" y="1509480"/>
            <a:ext cx="8694360" cy="3597840"/>
          </a:xfrm>
          <a:prstGeom prst="rect">
            <a:avLst/>
          </a:prstGeom>
        </p:spPr>
        <p:txBody>
          <a:bodyPr>
            <a:normAutofit/>
          </a:bodyPr>
          <a:p>
            <a:pPr marL="189000" indent="-189000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32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2320" spc="-1" strike="noStrike">
              <a:latin typeface="Arial"/>
            </a:endParaRPr>
          </a:p>
          <a:p>
            <a:pPr lvl="1" marL="567000" indent="-189000">
              <a:lnSpc>
                <a:spcPct val="90000"/>
              </a:lnSpc>
              <a:spcBef>
                <a:spcPts val="41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989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1989" spc="-1" strike="noStrike">
              <a:latin typeface="Arial"/>
            </a:endParaRPr>
          </a:p>
          <a:p>
            <a:pPr lvl="2" marL="945000" indent="-189000">
              <a:lnSpc>
                <a:spcPct val="90000"/>
              </a:lnSpc>
              <a:spcBef>
                <a:spcPts val="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66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1660" spc="-1" strike="noStrike">
              <a:latin typeface="Arial"/>
            </a:endParaRPr>
          </a:p>
          <a:p>
            <a:pPr lvl="3" marL="1323000" indent="-189000">
              <a:lnSpc>
                <a:spcPct val="90000"/>
              </a:lnSpc>
              <a:spcBef>
                <a:spcPts val="41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89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1489" spc="-1" strike="noStrike">
              <a:latin typeface="Arial"/>
            </a:endParaRPr>
          </a:p>
          <a:p>
            <a:pPr lvl="4" marL="1701000" indent="-189000">
              <a:lnSpc>
                <a:spcPct val="90000"/>
              </a:lnSpc>
              <a:spcBef>
                <a:spcPts val="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89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1489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693000" y="5255640"/>
            <a:ext cx="2268000" cy="3020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339360" y="5255640"/>
            <a:ext cx="3402360" cy="302040"/>
          </a:xfrm>
          <a:prstGeom prst="rect">
            <a:avLst/>
          </a:prstGeom>
        </p:spPr>
        <p:txBody>
          <a:bodyPr anchor="ctr" anchorCtr="1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119360" y="5255640"/>
            <a:ext cx="2268000" cy="3020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888A514-89BE-4F25-B720-4DED4F866C3B}" type="slidenum">
              <a:rPr b="0" lang="en-US" sz="989" spc="-1" strike="noStrike">
                <a:solidFill>
                  <a:srgbClr val="898989"/>
                </a:solidFill>
                <a:latin typeface="Calibri"/>
              </a:rPr>
              <a:t>&lt;номер&gt;</a:t>
            </a:fld>
            <a:endParaRPr b="0" lang="ru-RU" sz="989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694440" y="378000"/>
            <a:ext cx="3251160" cy="1323000"/>
          </a:xfrm>
          <a:prstGeom prst="rect">
            <a:avLst/>
          </a:prstGeom>
        </p:spPr>
        <p:txBody>
          <a:bodyPr anchor="b">
            <a:normAutofit/>
          </a:bodyPr>
          <a:p>
            <a:pPr>
              <a:lnSpc>
                <a:spcPct val="90000"/>
              </a:lnSpc>
            </a:pPr>
            <a:r>
              <a:rPr b="0" lang="ru-RU" sz="265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2650" spc="-1" strike="noStrike">
              <a:latin typeface="Arial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 type="title"/>
          </p:nvPr>
        </p:nvSpPr>
        <p:spPr>
          <a:xfrm>
            <a:off x="4285440" y="816480"/>
            <a:ext cx="5103360" cy="4029840"/>
          </a:xfrm>
          <a:prstGeom prst="rect">
            <a:avLst/>
          </a:prstGeom>
        </p:spPr>
        <p:txBody>
          <a:bodyPr>
            <a:norm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77" name="PlaceHolder 3"/>
          <p:cNvSpPr>
            <a:spLocks noGrp="1"/>
          </p:cNvSpPr>
          <p:nvPr>
            <p:ph type="body"/>
          </p:nvPr>
        </p:nvSpPr>
        <p:spPr>
          <a:xfrm>
            <a:off x="694440" y="1701000"/>
            <a:ext cx="3251160" cy="3151440"/>
          </a:xfrm>
          <a:prstGeom prst="rect">
            <a:avLst/>
          </a:prstGeom>
        </p:spPr>
        <p:txBody>
          <a:bodyPr>
            <a:normAutofit/>
          </a:bodyPr>
          <a:p>
            <a:pPr marL="432000" indent="-324000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33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1330" spc="-1" strike="noStrike">
              <a:latin typeface="Arial"/>
            </a:endParaRPr>
          </a:p>
        </p:txBody>
      </p:sp>
      <p:sp>
        <p:nvSpPr>
          <p:cNvPr id="378" name="PlaceHolder 4"/>
          <p:cNvSpPr>
            <a:spLocks noGrp="1"/>
          </p:cNvSpPr>
          <p:nvPr>
            <p:ph type="dt"/>
          </p:nvPr>
        </p:nvSpPr>
        <p:spPr>
          <a:xfrm>
            <a:off x="693000" y="5255640"/>
            <a:ext cx="2268000" cy="3020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79" name="PlaceHolder 5"/>
          <p:cNvSpPr>
            <a:spLocks noGrp="1"/>
          </p:cNvSpPr>
          <p:nvPr>
            <p:ph type="ftr"/>
          </p:nvPr>
        </p:nvSpPr>
        <p:spPr>
          <a:xfrm>
            <a:off x="3339360" y="5255640"/>
            <a:ext cx="3402360" cy="302040"/>
          </a:xfrm>
          <a:prstGeom prst="rect">
            <a:avLst/>
          </a:prstGeom>
        </p:spPr>
        <p:txBody>
          <a:bodyPr anchor="ctr" anchorCtr="1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80" name="PlaceHolder 6"/>
          <p:cNvSpPr>
            <a:spLocks noGrp="1"/>
          </p:cNvSpPr>
          <p:nvPr>
            <p:ph type="sldNum"/>
          </p:nvPr>
        </p:nvSpPr>
        <p:spPr>
          <a:xfrm>
            <a:off x="7119360" y="5255640"/>
            <a:ext cx="2268000" cy="3020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3A470E0-AFBF-4DAE-AF53-8926C8604E5D}" type="slidenum">
              <a:rPr b="0" lang="en-US" sz="989" spc="-1" strike="noStrike">
                <a:solidFill>
                  <a:srgbClr val="898989"/>
                </a:solidFill>
                <a:latin typeface="Calibri"/>
              </a:rPr>
              <a:t>&lt;номер&gt;</a:t>
            </a:fld>
            <a:endParaRPr b="0" lang="ru-RU" sz="989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693000" y="302040"/>
            <a:ext cx="8694360" cy="1096200"/>
          </a:xfrm>
          <a:prstGeom prst="rect">
            <a:avLst/>
          </a:prstGeom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ru-RU" sz="364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3640" spc="-1" strike="noStrike">
              <a:latin typeface="Arial"/>
            </a:endParaRPr>
          </a:p>
        </p:txBody>
      </p:sp>
      <p:sp>
        <p:nvSpPr>
          <p:cNvPr id="418" name="PlaceHolder 2"/>
          <p:cNvSpPr>
            <a:spLocks noGrp="1"/>
          </p:cNvSpPr>
          <p:nvPr>
            <p:ph type="body"/>
          </p:nvPr>
        </p:nvSpPr>
        <p:spPr>
          <a:xfrm>
            <a:off x="693000" y="1509480"/>
            <a:ext cx="8694360" cy="3597840"/>
          </a:xfrm>
          <a:prstGeom prst="rect">
            <a:avLst/>
          </a:prstGeom>
        </p:spPr>
        <p:txBody>
          <a:bodyPr vert="vert">
            <a:normAutofit/>
          </a:bodyPr>
          <a:p>
            <a:pPr marL="189000" indent="-189000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32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2320" spc="-1" strike="noStrike">
              <a:latin typeface="Arial"/>
            </a:endParaRPr>
          </a:p>
          <a:p>
            <a:pPr lvl="1" marL="567000" indent="-189000">
              <a:lnSpc>
                <a:spcPct val="90000"/>
              </a:lnSpc>
              <a:spcBef>
                <a:spcPts val="41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989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1989" spc="-1" strike="noStrike">
              <a:latin typeface="Arial"/>
            </a:endParaRPr>
          </a:p>
          <a:p>
            <a:pPr lvl="2" marL="945000" indent="-189000">
              <a:lnSpc>
                <a:spcPct val="90000"/>
              </a:lnSpc>
              <a:spcBef>
                <a:spcPts val="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66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1660" spc="-1" strike="noStrike">
              <a:latin typeface="Arial"/>
            </a:endParaRPr>
          </a:p>
          <a:p>
            <a:pPr lvl="3" marL="1323000" indent="-189000">
              <a:lnSpc>
                <a:spcPct val="90000"/>
              </a:lnSpc>
              <a:spcBef>
                <a:spcPts val="41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89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1489" spc="-1" strike="noStrike">
              <a:latin typeface="Arial"/>
            </a:endParaRPr>
          </a:p>
          <a:p>
            <a:pPr lvl="4" marL="1701000" indent="-189000">
              <a:lnSpc>
                <a:spcPct val="90000"/>
              </a:lnSpc>
              <a:spcBef>
                <a:spcPts val="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89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1489" spc="-1" strike="noStrike">
              <a:latin typeface="Arial"/>
            </a:endParaRPr>
          </a:p>
        </p:txBody>
      </p:sp>
      <p:sp>
        <p:nvSpPr>
          <p:cNvPr id="419" name="PlaceHolder 3"/>
          <p:cNvSpPr>
            <a:spLocks noGrp="1"/>
          </p:cNvSpPr>
          <p:nvPr>
            <p:ph type="dt"/>
          </p:nvPr>
        </p:nvSpPr>
        <p:spPr>
          <a:xfrm>
            <a:off x="693000" y="5255640"/>
            <a:ext cx="2268000" cy="3020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20" name="PlaceHolder 4"/>
          <p:cNvSpPr>
            <a:spLocks noGrp="1"/>
          </p:cNvSpPr>
          <p:nvPr>
            <p:ph type="ftr"/>
          </p:nvPr>
        </p:nvSpPr>
        <p:spPr>
          <a:xfrm>
            <a:off x="3339360" y="5255640"/>
            <a:ext cx="3402360" cy="302040"/>
          </a:xfrm>
          <a:prstGeom prst="rect">
            <a:avLst/>
          </a:prstGeom>
        </p:spPr>
        <p:txBody>
          <a:bodyPr anchor="ctr" anchorCtr="1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21" name="PlaceHolder 5"/>
          <p:cNvSpPr>
            <a:spLocks noGrp="1"/>
          </p:cNvSpPr>
          <p:nvPr>
            <p:ph type="sldNum"/>
          </p:nvPr>
        </p:nvSpPr>
        <p:spPr>
          <a:xfrm>
            <a:off x="7119360" y="5255640"/>
            <a:ext cx="2268000" cy="3020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515C28E-6083-4DC7-8C97-7F2E8E924803}" type="slidenum">
              <a:rPr b="0" lang="en-US" sz="989" spc="-1" strike="noStrike">
                <a:solidFill>
                  <a:srgbClr val="898989"/>
                </a:solidFill>
                <a:latin typeface="Calibri"/>
              </a:rPr>
              <a:t>&lt;номер&gt;</a:t>
            </a:fld>
            <a:endParaRPr b="0" lang="ru-RU" sz="989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/>
          </p:cNvSpPr>
          <p:nvPr>
            <p:ph type="title"/>
          </p:nvPr>
        </p:nvSpPr>
        <p:spPr>
          <a:xfrm>
            <a:off x="7214040" y="302040"/>
            <a:ext cx="2173680" cy="4805640"/>
          </a:xfrm>
          <a:prstGeom prst="rect">
            <a:avLst/>
          </a:prstGeom>
        </p:spPr>
        <p:txBody>
          <a:bodyPr anchor="ctr" vert="vert">
            <a:normAutofit/>
          </a:bodyPr>
          <a:p>
            <a:pPr>
              <a:lnSpc>
                <a:spcPct val="90000"/>
              </a:lnSpc>
            </a:pPr>
            <a:r>
              <a:rPr b="0" lang="ru-RU" sz="364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3640" spc="-1" strike="noStrike">
              <a:latin typeface="Arial"/>
            </a:endParaRPr>
          </a:p>
        </p:txBody>
      </p:sp>
      <p:sp>
        <p:nvSpPr>
          <p:cNvPr id="459" name="PlaceHolder 2"/>
          <p:cNvSpPr>
            <a:spLocks noGrp="1"/>
          </p:cNvSpPr>
          <p:nvPr>
            <p:ph type="body"/>
          </p:nvPr>
        </p:nvSpPr>
        <p:spPr>
          <a:xfrm>
            <a:off x="693000" y="302040"/>
            <a:ext cx="6395040" cy="4805640"/>
          </a:xfrm>
          <a:prstGeom prst="rect">
            <a:avLst/>
          </a:prstGeom>
        </p:spPr>
        <p:txBody>
          <a:bodyPr vert="vert">
            <a:normAutofit/>
          </a:bodyPr>
          <a:p>
            <a:pPr marL="189000" indent="-189000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32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2320" spc="-1" strike="noStrike">
              <a:latin typeface="Arial"/>
            </a:endParaRPr>
          </a:p>
          <a:p>
            <a:pPr lvl="1" marL="567000" indent="-189000">
              <a:lnSpc>
                <a:spcPct val="90000"/>
              </a:lnSpc>
              <a:spcBef>
                <a:spcPts val="41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989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1989" spc="-1" strike="noStrike">
              <a:latin typeface="Arial"/>
            </a:endParaRPr>
          </a:p>
          <a:p>
            <a:pPr lvl="2" marL="945000" indent="-189000">
              <a:lnSpc>
                <a:spcPct val="90000"/>
              </a:lnSpc>
              <a:spcBef>
                <a:spcPts val="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66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1660" spc="-1" strike="noStrike">
              <a:latin typeface="Arial"/>
            </a:endParaRPr>
          </a:p>
          <a:p>
            <a:pPr lvl="3" marL="1323000" indent="-189000">
              <a:lnSpc>
                <a:spcPct val="90000"/>
              </a:lnSpc>
              <a:spcBef>
                <a:spcPts val="41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89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1489" spc="-1" strike="noStrike">
              <a:latin typeface="Arial"/>
            </a:endParaRPr>
          </a:p>
          <a:p>
            <a:pPr lvl="4" marL="1701000" indent="-189000">
              <a:lnSpc>
                <a:spcPct val="90000"/>
              </a:lnSpc>
              <a:spcBef>
                <a:spcPts val="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89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1489" spc="-1" strike="noStrike">
              <a:latin typeface="Arial"/>
            </a:endParaRPr>
          </a:p>
        </p:txBody>
      </p:sp>
      <p:sp>
        <p:nvSpPr>
          <p:cNvPr id="460" name="PlaceHolder 3"/>
          <p:cNvSpPr>
            <a:spLocks noGrp="1"/>
          </p:cNvSpPr>
          <p:nvPr>
            <p:ph type="dt"/>
          </p:nvPr>
        </p:nvSpPr>
        <p:spPr>
          <a:xfrm>
            <a:off x="693000" y="5255640"/>
            <a:ext cx="2268000" cy="3020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61" name="PlaceHolder 4"/>
          <p:cNvSpPr>
            <a:spLocks noGrp="1"/>
          </p:cNvSpPr>
          <p:nvPr>
            <p:ph type="ftr"/>
          </p:nvPr>
        </p:nvSpPr>
        <p:spPr>
          <a:xfrm>
            <a:off x="3339360" y="5255640"/>
            <a:ext cx="3402360" cy="302040"/>
          </a:xfrm>
          <a:prstGeom prst="rect">
            <a:avLst/>
          </a:prstGeom>
        </p:spPr>
        <p:txBody>
          <a:bodyPr anchor="ctr" anchorCtr="1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62" name="PlaceHolder 5"/>
          <p:cNvSpPr>
            <a:spLocks noGrp="1"/>
          </p:cNvSpPr>
          <p:nvPr>
            <p:ph type="sldNum"/>
          </p:nvPr>
        </p:nvSpPr>
        <p:spPr>
          <a:xfrm>
            <a:off x="7119360" y="5255640"/>
            <a:ext cx="2268000" cy="3020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FEBCD84-9A79-412E-825A-058E2771A381}" type="slidenum">
              <a:rPr b="0" lang="en-US" sz="989" spc="-1" strike="noStrike">
                <a:solidFill>
                  <a:srgbClr val="898989"/>
                </a:solidFill>
                <a:latin typeface="Calibri"/>
              </a:rPr>
              <a:t>&lt;номер&gt;</a:t>
            </a:fld>
            <a:endParaRPr b="0" lang="ru-RU" sz="989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260000" y="928080"/>
            <a:ext cx="7560360" cy="1974240"/>
          </a:xfrm>
          <a:prstGeom prst="rect">
            <a:avLst/>
          </a:prstGeom>
        </p:spPr>
        <p:txBody>
          <a:bodyPr anchor="b" anchorCtr="1">
            <a:normAutofit/>
          </a:bodyPr>
          <a:p>
            <a:pPr algn="ctr">
              <a:lnSpc>
                <a:spcPct val="90000"/>
              </a:lnSpc>
            </a:pPr>
            <a:r>
              <a:rPr b="0" lang="ru-RU" sz="4959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4959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693000" y="5255640"/>
            <a:ext cx="2268000" cy="3020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3339360" y="5255640"/>
            <a:ext cx="3402360" cy="302040"/>
          </a:xfrm>
          <a:prstGeom prst="rect">
            <a:avLst/>
          </a:prstGeom>
        </p:spPr>
        <p:txBody>
          <a:bodyPr anchor="ctr" anchorCtr="1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7119360" y="5255640"/>
            <a:ext cx="2268000" cy="3020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79DF041-C94B-4C2C-9B75-A4313F0D92B8}" type="slidenum">
              <a:rPr b="0" lang="en-US" sz="989" spc="-1" strike="noStrike">
                <a:solidFill>
                  <a:srgbClr val="898989"/>
                </a:solidFill>
                <a:latin typeface="Calibri"/>
              </a:rPr>
              <a:t>&lt;номер&gt;</a:t>
            </a:fld>
            <a:endParaRPr b="0" lang="ru-RU" sz="989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93000" y="302040"/>
            <a:ext cx="8694360" cy="1096200"/>
          </a:xfrm>
          <a:prstGeom prst="rect">
            <a:avLst/>
          </a:prstGeom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ru-RU" sz="364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364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title"/>
          </p:nvPr>
        </p:nvSpPr>
        <p:spPr>
          <a:xfrm>
            <a:off x="693000" y="1509480"/>
            <a:ext cx="8694360" cy="3597840"/>
          </a:xfrm>
          <a:prstGeom prst="rect">
            <a:avLst/>
          </a:prstGeom>
        </p:spPr>
        <p:txBody>
          <a:bodyPr>
            <a:normAutofit/>
          </a:bodyPr>
          <a:p>
            <a:pPr marL="189000" indent="-189000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32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br/>
            <a:r>
              <a:rPr b="0" lang="ru-RU" sz="1989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br/>
            <a:r>
              <a:rPr b="0" lang="ru-RU" sz="166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br/>
            <a:r>
              <a:rPr b="0" lang="ru-RU" sz="1489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br/>
            <a:r>
              <a:rPr b="0" lang="ru-RU" sz="1489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1489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693000" y="5255640"/>
            <a:ext cx="2268000" cy="3020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3339360" y="5255640"/>
            <a:ext cx="3402360" cy="302040"/>
          </a:xfrm>
          <a:prstGeom prst="rect">
            <a:avLst/>
          </a:prstGeom>
        </p:spPr>
        <p:txBody>
          <a:bodyPr anchor="ctr" anchorCtr="1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7119360" y="5255640"/>
            <a:ext cx="2268000" cy="3020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72D09C9-717E-4B89-981C-A7C70C65FFBF}" type="slidenum">
              <a:rPr b="0" lang="en-US" sz="989" spc="-1" strike="noStrike">
                <a:solidFill>
                  <a:srgbClr val="898989"/>
                </a:solidFill>
                <a:latin typeface="Calibri"/>
              </a:rPr>
              <a:t>&lt;номер&gt;</a:t>
            </a:fld>
            <a:endParaRPr b="0" lang="ru-RU" sz="989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87960" y="1413720"/>
            <a:ext cx="8694360" cy="2358720"/>
          </a:xfrm>
          <a:prstGeom prst="rect">
            <a:avLst/>
          </a:prstGeom>
        </p:spPr>
        <p:txBody>
          <a:bodyPr anchor="b">
            <a:normAutofit/>
          </a:bodyPr>
          <a:p>
            <a:pPr>
              <a:lnSpc>
                <a:spcPct val="90000"/>
              </a:lnSpc>
            </a:pPr>
            <a:r>
              <a:rPr b="0" lang="ru-RU" sz="4959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4959" spc="-1" strike="noStrike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87960" y="3794760"/>
            <a:ext cx="8694360" cy="1240560"/>
          </a:xfrm>
          <a:prstGeom prst="rect">
            <a:avLst/>
          </a:prstGeom>
        </p:spPr>
        <p:txBody>
          <a:bodyPr>
            <a:normAutofit/>
          </a:bodyPr>
          <a:p>
            <a:pPr marL="432000" indent="-324000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989" spc="-1" strike="noStrike">
                <a:solidFill>
                  <a:srgbClr val="898989"/>
                </a:solidFill>
                <a:latin typeface="Calibri"/>
              </a:rPr>
              <a:t>Образец текста</a:t>
            </a:r>
            <a:endParaRPr b="0" lang="ru-RU" sz="1989" spc="-1" strike="noStrike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dt"/>
          </p:nvPr>
        </p:nvSpPr>
        <p:spPr>
          <a:xfrm>
            <a:off x="693000" y="5255640"/>
            <a:ext cx="2268000" cy="3020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ftr"/>
          </p:nvPr>
        </p:nvSpPr>
        <p:spPr>
          <a:xfrm>
            <a:off x="3339360" y="5255640"/>
            <a:ext cx="3402360" cy="302040"/>
          </a:xfrm>
          <a:prstGeom prst="rect">
            <a:avLst/>
          </a:prstGeom>
        </p:spPr>
        <p:txBody>
          <a:bodyPr anchor="ctr" anchorCtr="1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sldNum"/>
          </p:nvPr>
        </p:nvSpPr>
        <p:spPr>
          <a:xfrm>
            <a:off x="7119360" y="5255640"/>
            <a:ext cx="2268000" cy="3020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5364D7E-2791-45DC-B9CF-18039B05D7E3}" type="slidenum">
              <a:rPr b="0" lang="en-US" sz="989" spc="-1" strike="noStrike">
                <a:solidFill>
                  <a:srgbClr val="898989"/>
                </a:solidFill>
                <a:latin typeface="Calibri"/>
              </a:rPr>
              <a:t>&lt;номер&gt;</a:t>
            </a:fld>
            <a:endParaRPr b="0" lang="ru-RU" sz="989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93000" y="302040"/>
            <a:ext cx="8694360" cy="1096200"/>
          </a:xfrm>
          <a:prstGeom prst="rect">
            <a:avLst/>
          </a:prstGeom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ru-RU" sz="364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3640" spc="-1" strike="noStrike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title"/>
          </p:nvPr>
        </p:nvSpPr>
        <p:spPr>
          <a:xfrm>
            <a:off x="693000" y="1509480"/>
            <a:ext cx="4284360" cy="3597840"/>
          </a:xfrm>
          <a:prstGeom prst="rect">
            <a:avLst/>
          </a:prstGeom>
        </p:spPr>
        <p:txBody>
          <a:bodyPr>
            <a:normAutofit/>
          </a:bodyPr>
          <a:p>
            <a:pPr marL="189000" indent="-189000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32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br/>
            <a:r>
              <a:rPr b="0" lang="ru-RU" sz="1989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br/>
            <a:r>
              <a:rPr b="0" lang="ru-RU" sz="166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br/>
            <a:r>
              <a:rPr b="0" lang="ru-RU" sz="1489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br/>
            <a:r>
              <a:rPr b="0" lang="ru-RU" sz="1489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1489" spc="-1" strike="noStrike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title"/>
          </p:nvPr>
        </p:nvSpPr>
        <p:spPr>
          <a:xfrm>
            <a:off x="5103360" y="1509480"/>
            <a:ext cx="4284360" cy="3597840"/>
          </a:xfrm>
          <a:prstGeom prst="rect">
            <a:avLst/>
          </a:prstGeom>
        </p:spPr>
        <p:txBody>
          <a:bodyPr>
            <a:normAutofit/>
          </a:bodyPr>
          <a:p>
            <a:pPr marL="189000" indent="-189000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32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br/>
            <a:r>
              <a:rPr b="0" lang="ru-RU" sz="1989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br/>
            <a:r>
              <a:rPr b="0" lang="ru-RU" sz="166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br/>
            <a:r>
              <a:rPr b="0" lang="ru-RU" sz="1489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br/>
            <a:r>
              <a:rPr b="0" lang="ru-RU" sz="1489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1489" spc="-1" strike="noStrike"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dt"/>
          </p:nvPr>
        </p:nvSpPr>
        <p:spPr>
          <a:xfrm>
            <a:off x="693000" y="5255640"/>
            <a:ext cx="2268000" cy="3020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ftr"/>
          </p:nvPr>
        </p:nvSpPr>
        <p:spPr>
          <a:xfrm>
            <a:off x="3339360" y="5255640"/>
            <a:ext cx="3402360" cy="302040"/>
          </a:xfrm>
          <a:prstGeom prst="rect">
            <a:avLst/>
          </a:prstGeom>
        </p:spPr>
        <p:txBody>
          <a:bodyPr anchor="ctr" anchorCtr="1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70" name="PlaceHolder 6"/>
          <p:cNvSpPr>
            <a:spLocks noGrp="1"/>
          </p:cNvSpPr>
          <p:nvPr>
            <p:ph type="sldNum"/>
          </p:nvPr>
        </p:nvSpPr>
        <p:spPr>
          <a:xfrm>
            <a:off x="7119360" y="5255640"/>
            <a:ext cx="2268000" cy="3020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28E284D-5DC6-4F02-B31E-3FB5E297732D}" type="slidenum">
              <a:rPr b="0" lang="en-US" sz="989" spc="-1" strike="noStrike">
                <a:solidFill>
                  <a:srgbClr val="898989"/>
                </a:solidFill>
                <a:latin typeface="Calibri"/>
              </a:rPr>
              <a:t>&lt;номер&gt;</a:t>
            </a:fld>
            <a:endParaRPr b="0" lang="ru-RU" sz="989" spc="-1" strike="noStrike">
              <a:latin typeface="Times New Roman"/>
            </a:endParaRPr>
          </a:p>
        </p:txBody>
      </p:sp>
      <p:sp>
        <p:nvSpPr>
          <p:cNvPr id="171" name="PlaceHolder 7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694440" y="302040"/>
            <a:ext cx="8694360" cy="1096200"/>
          </a:xfrm>
          <a:prstGeom prst="rect">
            <a:avLst/>
          </a:prstGeom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ru-RU" sz="364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3640" spc="-1" strike="noStrike"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694440" y="1389960"/>
            <a:ext cx="4264560" cy="681120"/>
          </a:xfrm>
          <a:prstGeom prst="rect">
            <a:avLst/>
          </a:prstGeom>
        </p:spPr>
        <p:txBody>
          <a:bodyPr anchor="b">
            <a:normAutofit/>
          </a:bodyPr>
          <a:p>
            <a:pPr marL="432000" indent="-324000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989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1989" spc="-1" strike="noStrike"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title"/>
          </p:nvPr>
        </p:nvSpPr>
        <p:spPr>
          <a:xfrm>
            <a:off x="694440" y="2071440"/>
            <a:ext cx="4264560" cy="3046680"/>
          </a:xfrm>
          <a:prstGeom prst="rect">
            <a:avLst/>
          </a:prstGeom>
        </p:spPr>
        <p:txBody>
          <a:bodyPr>
            <a:normAutofit/>
          </a:bodyPr>
          <a:p>
            <a:pPr marL="189000" indent="-189000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32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br/>
            <a:r>
              <a:rPr b="0" lang="ru-RU" sz="1989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br/>
            <a:r>
              <a:rPr b="0" lang="ru-RU" sz="166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br/>
            <a:r>
              <a:rPr b="0" lang="ru-RU" sz="1489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br/>
            <a:r>
              <a:rPr b="0" lang="ru-RU" sz="1489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1489" spc="-1" strike="noStrike">
              <a:latin typeface="Arial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body"/>
          </p:nvPr>
        </p:nvSpPr>
        <p:spPr>
          <a:xfrm>
            <a:off x="5103360" y="1389960"/>
            <a:ext cx="4285440" cy="681120"/>
          </a:xfrm>
          <a:prstGeom prst="rect">
            <a:avLst/>
          </a:prstGeom>
        </p:spPr>
        <p:txBody>
          <a:bodyPr anchor="b">
            <a:normAutofit/>
          </a:bodyPr>
          <a:p>
            <a:pPr>
              <a:lnSpc>
                <a:spcPct val="90000"/>
              </a:lnSpc>
              <a:spcBef>
                <a:spcPts val="825"/>
              </a:spcBef>
            </a:pPr>
            <a:r>
              <a:rPr b="1" lang="ru-RU" sz="1989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1989" spc="-1" strike="noStrike">
              <a:latin typeface="Arial"/>
            </a:endParaRPr>
          </a:p>
        </p:txBody>
      </p:sp>
      <p:sp>
        <p:nvSpPr>
          <p:cNvPr id="212" name="PlaceHolder 5"/>
          <p:cNvSpPr>
            <a:spLocks noGrp="1"/>
          </p:cNvSpPr>
          <p:nvPr>
            <p:ph type="title"/>
          </p:nvPr>
        </p:nvSpPr>
        <p:spPr>
          <a:xfrm>
            <a:off x="5103360" y="2071440"/>
            <a:ext cx="4285440" cy="3046680"/>
          </a:xfrm>
          <a:prstGeom prst="rect">
            <a:avLst/>
          </a:prstGeom>
        </p:spPr>
        <p:txBody>
          <a:bodyPr>
            <a:normAutofit/>
          </a:bodyPr>
          <a:p>
            <a:pPr marL="189000" indent="-189000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32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br/>
            <a:r>
              <a:rPr b="0" lang="ru-RU" sz="1989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br/>
            <a:r>
              <a:rPr b="0" lang="ru-RU" sz="166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br/>
            <a:r>
              <a:rPr b="0" lang="ru-RU" sz="1489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br/>
            <a:r>
              <a:rPr b="0" lang="ru-RU" sz="1489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1489" spc="-1" strike="noStrike">
              <a:latin typeface="Arial"/>
            </a:endParaRPr>
          </a:p>
        </p:txBody>
      </p:sp>
      <p:sp>
        <p:nvSpPr>
          <p:cNvPr id="213" name="PlaceHolder 6"/>
          <p:cNvSpPr>
            <a:spLocks noGrp="1"/>
          </p:cNvSpPr>
          <p:nvPr>
            <p:ph type="dt"/>
          </p:nvPr>
        </p:nvSpPr>
        <p:spPr>
          <a:xfrm>
            <a:off x="693000" y="5255640"/>
            <a:ext cx="2268000" cy="3020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214" name="PlaceHolder 7"/>
          <p:cNvSpPr>
            <a:spLocks noGrp="1"/>
          </p:cNvSpPr>
          <p:nvPr>
            <p:ph type="ftr"/>
          </p:nvPr>
        </p:nvSpPr>
        <p:spPr>
          <a:xfrm>
            <a:off x="3339360" y="5255640"/>
            <a:ext cx="3402360" cy="302040"/>
          </a:xfrm>
          <a:prstGeom prst="rect">
            <a:avLst/>
          </a:prstGeom>
        </p:spPr>
        <p:txBody>
          <a:bodyPr anchor="ctr" anchorCtr="1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215" name="PlaceHolder 8"/>
          <p:cNvSpPr>
            <a:spLocks noGrp="1"/>
          </p:cNvSpPr>
          <p:nvPr>
            <p:ph type="sldNum"/>
          </p:nvPr>
        </p:nvSpPr>
        <p:spPr>
          <a:xfrm>
            <a:off x="7119360" y="5255640"/>
            <a:ext cx="2268000" cy="3020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6F2AFE6-BCA2-49C5-9B58-BB1F086764C9}" type="slidenum">
              <a:rPr b="0" lang="en-US" sz="989" spc="-1" strike="noStrike">
                <a:solidFill>
                  <a:srgbClr val="898989"/>
                </a:solidFill>
                <a:latin typeface="Calibri"/>
              </a:rPr>
              <a:t>&lt;номер&gt;</a:t>
            </a:fld>
            <a:endParaRPr b="0" lang="ru-RU" sz="989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693000" y="302040"/>
            <a:ext cx="8694360" cy="1096200"/>
          </a:xfrm>
          <a:prstGeom prst="rect">
            <a:avLst/>
          </a:prstGeom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ru-RU" sz="364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3640" spc="-1" strike="noStrike"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dt"/>
          </p:nvPr>
        </p:nvSpPr>
        <p:spPr>
          <a:xfrm>
            <a:off x="693000" y="5255640"/>
            <a:ext cx="2268000" cy="3020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ftr"/>
          </p:nvPr>
        </p:nvSpPr>
        <p:spPr>
          <a:xfrm>
            <a:off x="3339360" y="5255640"/>
            <a:ext cx="3402360" cy="302040"/>
          </a:xfrm>
          <a:prstGeom prst="rect">
            <a:avLst/>
          </a:prstGeom>
        </p:spPr>
        <p:txBody>
          <a:bodyPr anchor="ctr" anchorCtr="1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 type="sldNum"/>
          </p:nvPr>
        </p:nvSpPr>
        <p:spPr>
          <a:xfrm>
            <a:off x="7119360" y="5255640"/>
            <a:ext cx="2268000" cy="3020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568BD48-A3C5-4281-9A4C-C382D41D0CE2}" type="slidenum">
              <a:rPr b="0" lang="en-US" sz="989" spc="-1" strike="noStrike">
                <a:solidFill>
                  <a:srgbClr val="898989"/>
                </a:solidFill>
                <a:latin typeface="Calibri"/>
              </a:rPr>
              <a:t>&lt;номер&gt;</a:t>
            </a:fld>
            <a:endParaRPr b="0" lang="ru-RU" sz="989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dt"/>
          </p:nvPr>
        </p:nvSpPr>
        <p:spPr>
          <a:xfrm>
            <a:off x="693000" y="5255640"/>
            <a:ext cx="2268000" cy="3020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ftr"/>
          </p:nvPr>
        </p:nvSpPr>
        <p:spPr>
          <a:xfrm>
            <a:off x="3339360" y="5255640"/>
            <a:ext cx="3402360" cy="302040"/>
          </a:xfrm>
          <a:prstGeom prst="rect">
            <a:avLst/>
          </a:prstGeom>
        </p:spPr>
        <p:txBody>
          <a:bodyPr anchor="ctr" anchorCtr="1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sldNum"/>
          </p:nvPr>
        </p:nvSpPr>
        <p:spPr>
          <a:xfrm>
            <a:off x="7119360" y="5255640"/>
            <a:ext cx="2268000" cy="3020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4AC1265-417B-4BC3-AE68-26507060F01B}" type="slidenum">
              <a:rPr b="0" lang="en-US" sz="989" spc="-1" strike="noStrike">
                <a:solidFill>
                  <a:srgbClr val="898989"/>
                </a:solidFill>
                <a:latin typeface="Calibri"/>
              </a:rPr>
              <a:t>&lt;номер&gt;</a:t>
            </a:fld>
            <a:endParaRPr b="0" lang="ru-RU" sz="989" spc="-1" strike="noStrike">
              <a:latin typeface="Times New Roman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96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694440" y="378000"/>
            <a:ext cx="3251160" cy="1323000"/>
          </a:xfrm>
          <a:prstGeom prst="rect">
            <a:avLst/>
          </a:prstGeom>
        </p:spPr>
        <p:txBody>
          <a:bodyPr anchor="b">
            <a:normAutofit/>
          </a:bodyPr>
          <a:p>
            <a:pPr>
              <a:lnSpc>
                <a:spcPct val="90000"/>
              </a:lnSpc>
            </a:pPr>
            <a:r>
              <a:rPr b="0" lang="ru-RU" sz="265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2650" spc="-1" strike="noStrike">
              <a:latin typeface="Arial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 type="title"/>
          </p:nvPr>
        </p:nvSpPr>
        <p:spPr>
          <a:xfrm>
            <a:off x="4285440" y="816480"/>
            <a:ext cx="5103360" cy="4029840"/>
          </a:xfrm>
          <a:prstGeom prst="rect">
            <a:avLst/>
          </a:prstGeom>
        </p:spPr>
        <p:txBody>
          <a:bodyPr>
            <a:normAutofit/>
          </a:bodyPr>
          <a:p>
            <a:pPr marL="189000" indent="-189000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65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br/>
            <a:r>
              <a:rPr b="0" lang="ru-RU" sz="232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br/>
            <a:r>
              <a:rPr b="0" lang="ru-RU" sz="1989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br/>
            <a:r>
              <a:rPr b="0" lang="ru-RU" sz="166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br/>
            <a:r>
              <a:rPr b="0" lang="ru-RU" sz="166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1660" spc="-1" strike="noStrike">
              <a:latin typeface="Arial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 type="body"/>
          </p:nvPr>
        </p:nvSpPr>
        <p:spPr>
          <a:xfrm>
            <a:off x="694440" y="1701000"/>
            <a:ext cx="3251160" cy="3151440"/>
          </a:xfrm>
          <a:prstGeom prst="rect">
            <a:avLst/>
          </a:prstGeom>
        </p:spPr>
        <p:txBody>
          <a:bodyPr>
            <a:normAutofit/>
          </a:bodyPr>
          <a:p>
            <a:pPr marL="432000" indent="-324000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33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1330" spc="-1" strike="noStrike">
              <a:latin typeface="Arial"/>
            </a:endParaRPr>
          </a:p>
        </p:txBody>
      </p:sp>
      <p:sp>
        <p:nvSpPr>
          <p:cNvPr id="336" name="PlaceHolder 4"/>
          <p:cNvSpPr>
            <a:spLocks noGrp="1"/>
          </p:cNvSpPr>
          <p:nvPr>
            <p:ph type="dt"/>
          </p:nvPr>
        </p:nvSpPr>
        <p:spPr>
          <a:xfrm>
            <a:off x="693000" y="5255640"/>
            <a:ext cx="2268000" cy="3020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37" name="PlaceHolder 5"/>
          <p:cNvSpPr>
            <a:spLocks noGrp="1"/>
          </p:cNvSpPr>
          <p:nvPr>
            <p:ph type="ftr"/>
          </p:nvPr>
        </p:nvSpPr>
        <p:spPr>
          <a:xfrm>
            <a:off x="3339360" y="5255640"/>
            <a:ext cx="3402360" cy="302040"/>
          </a:xfrm>
          <a:prstGeom prst="rect">
            <a:avLst/>
          </a:prstGeom>
        </p:spPr>
        <p:txBody>
          <a:bodyPr anchor="ctr" anchorCtr="1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38" name="PlaceHolder 6"/>
          <p:cNvSpPr>
            <a:spLocks noGrp="1"/>
          </p:cNvSpPr>
          <p:nvPr>
            <p:ph type="sldNum"/>
          </p:nvPr>
        </p:nvSpPr>
        <p:spPr>
          <a:xfrm>
            <a:off x="7119360" y="5255640"/>
            <a:ext cx="2268000" cy="3020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B4E0B66-EFE2-4722-9227-25F920682D33}" type="slidenum">
              <a:rPr b="0" lang="en-US" sz="989" spc="-1" strike="noStrike">
                <a:solidFill>
                  <a:srgbClr val="898989"/>
                </a:solidFill>
                <a:latin typeface="Calibri"/>
              </a:rPr>
              <a:t>&lt;номер&gt;</a:t>
            </a:fld>
            <a:endParaRPr b="0" lang="ru-RU" sz="989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4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49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hyperlink" Target="https://portal.historyrussia.org/" TargetMode="External"/><Relationship Id="rId3" Type="http://schemas.openxmlformats.org/officeDocument/2006/relationships/hyperlink" Target="http://docs.historyrussia.org/ru/nodes/1-glavnaya" TargetMode="External"/><Relationship Id="rId4" Type="http://schemas.openxmlformats.org/officeDocument/2006/relationships/hyperlink" Target="https://gwar.mil.ru/" TargetMode="External"/><Relationship Id="rId5" Type="http://schemas.openxmlformats.org/officeDocument/2006/relationships/hyperlink" Target="https://www.germandocsinrussia.org/ru/nodes/1-rossiysko-germanskiy-proekt-po-otsifrovke-trofeynyh-kollektsiy" TargetMode="External"/><Relationship Id="rId6" Type="http://schemas.openxmlformats.org/officeDocument/2006/relationships/hyperlink" Target="http://medieval.historyrussia.org/" TargetMode="External"/><Relationship Id="rId7" Type="http://schemas.openxmlformats.org/officeDocument/2006/relationships/slideLayout" Target="../slideLayouts/slideLayout49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hyperlink" Target="http://www.hrono.ru/" TargetMode="External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4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8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hyperlink" Target="http://www.moscowkremlin.ru/romanovs.html" TargetMode="External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49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49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49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49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hyperlink" Target="https://wwii.space/" TargetMode="External"/><Relationship Id="rId3" Type="http://schemas.openxmlformats.org/officeDocument/2006/relationships/slideLayout" Target="../slideLayouts/slideLayout49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hyperlink" Target="http://www.1941-1945.ru/index.htm" TargetMode="External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49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hyperlink" Target="http://wunderwaffe.narod.ru/" TargetMode="External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49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hyperlink" Target="https://www.excurs.ru/" TargetMode="External"/><Relationship Id="rId3" Type="http://schemas.openxmlformats.org/officeDocument/2006/relationships/slideLayout" Target="../slideLayouts/slideLayout49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hyperlink" Target="https://www.videocentury.ru/" TargetMode="External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49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hyperlink" Target="https://all-generals.ru/" TargetMode="External"/><Relationship Id="rId3" Type="http://schemas.openxmlformats.org/officeDocument/2006/relationships/slideLayout" Target="../slideLayouts/slideLayout4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3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hyperlink" Target="http://www.vivl.ru/" TargetMode="External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49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hyperlink" Target="https://olimpiada.ru/" TargetMode="External"/><Relationship Id="rId3" Type="http://schemas.openxmlformats.org/officeDocument/2006/relationships/slideLayout" Target="../slideLayouts/slideLayout49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hyperlink" Target="https://vos.olimpiada.ru/" TargetMode="External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49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hyperlink" Target="https://pvg.mk.ru/" TargetMode="External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49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hyperlink" Target="https://olymp.msu.ru/" TargetMode="External"/><Relationship Id="rId3" Type="http://schemas.openxmlformats.org/officeDocument/2006/relationships/slideLayout" Target="../slideLayouts/slideLayout49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49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hyperlink" Target="https://olympiada.spbu.ru/" TargetMode="External"/><Relationship Id="rId3" Type="http://schemas.openxmlformats.org/officeDocument/2006/relationships/slideLayout" Target="../slideLayouts/slideLayout49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hyperlink" Target="https://izumrud.urfu.ru/ru/" TargetMode="External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49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8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4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4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TextShape 1"/>
          <p:cNvSpPr txBox="1"/>
          <p:nvPr/>
        </p:nvSpPr>
        <p:spPr>
          <a:xfrm>
            <a:off x="405360" y="309960"/>
            <a:ext cx="9382680" cy="3713400"/>
          </a:xfrm>
          <a:prstGeom prst="rect">
            <a:avLst/>
          </a:prstGeom>
          <a:noFill/>
          <a:ln w="12600">
            <a:noFill/>
          </a:ln>
        </p:spPr>
        <p:txBody>
          <a:bodyPr anchor="b" anchorCtr="1">
            <a:normAutofit/>
          </a:bodyPr>
          <a:p>
            <a:pPr algn="ctr">
              <a:lnSpc>
                <a:spcPct val="90000"/>
              </a:lnSpc>
            </a:pPr>
            <a:r>
              <a:rPr b="1" lang="ru-RU" sz="4959" spc="-1" strike="noStrike">
                <a:solidFill>
                  <a:srgbClr val="203864"/>
                </a:solidFill>
                <a:latin typeface="Times New Roman"/>
              </a:rPr>
              <a:t>«ДИФФЕРЕНЦИАЦИЯ ОБУЧЕНИЯ НА УРОКАХ ИСТОРИИ КАК ФАКТОР ПОВЫШЕНИЯ КАЧЕСТВА ОБРАЗОВАНИЯ»</a:t>
            </a:r>
            <a:endParaRPr b="0" lang="ru-RU" sz="4959" spc="-1" strike="noStrike">
              <a:latin typeface="Arial"/>
            </a:endParaRPr>
          </a:p>
        </p:txBody>
      </p:sp>
      <p:sp>
        <p:nvSpPr>
          <p:cNvPr id="506" name="TextShape 2"/>
          <p:cNvSpPr txBox="1"/>
          <p:nvPr/>
        </p:nvSpPr>
        <p:spPr>
          <a:xfrm>
            <a:off x="405360" y="4484520"/>
            <a:ext cx="3530520" cy="906480"/>
          </a:xfrm>
          <a:prstGeom prst="rect">
            <a:avLst/>
          </a:prstGeom>
          <a:noFill/>
          <a:ln w="12600">
            <a:noFill/>
          </a:ln>
        </p:spPr>
        <p:txBody>
          <a:bodyPr anchorCtr="1">
            <a:normAutofit/>
          </a:bodyPr>
          <a:p>
            <a:pPr algn="ctr">
              <a:lnSpc>
                <a:spcPct val="70000"/>
              </a:lnSpc>
              <a:spcBef>
                <a:spcPts val="825"/>
              </a:spcBef>
            </a:pPr>
            <a:r>
              <a:rPr b="1" i="1" lang="ru-RU" sz="1800" spc="-1" strike="noStrike">
                <a:solidFill>
                  <a:srgbClr val="000000"/>
                </a:solidFill>
                <a:latin typeface="Calibri"/>
              </a:rPr>
              <a:t>Шваб Марина Михайловна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70000"/>
              </a:lnSpc>
              <a:spcBef>
                <a:spcPts val="825"/>
              </a:spcBef>
            </a:pPr>
            <a:r>
              <a:rPr b="1" i="1" lang="ru-RU" sz="1800" spc="-1" strike="noStrike">
                <a:solidFill>
                  <a:srgbClr val="000000"/>
                </a:solidFill>
                <a:latin typeface="Calibri"/>
              </a:rPr>
              <a:t>заместитель директора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70000"/>
              </a:lnSpc>
              <a:spcBef>
                <a:spcPts val="825"/>
              </a:spcBef>
            </a:pPr>
            <a:r>
              <a:rPr b="1" i="1" lang="ru-RU" sz="1800" spc="-1" strike="noStrike">
                <a:solidFill>
                  <a:srgbClr val="000000"/>
                </a:solidFill>
                <a:latin typeface="Calibri"/>
              </a:rPr>
              <a:t>МАОУ СОШ № 72 города Тюмени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TextShape 1"/>
          <p:cNvSpPr txBox="1"/>
          <p:nvPr/>
        </p:nvSpPr>
        <p:spPr>
          <a:xfrm>
            <a:off x="286200" y="143280"/>
            <a:ext cx="9461880" cy="1025640"/>
          </a:xfrm>
          <a:prstGeom prst="rect">
            <a:avLst/>
          </a:prstGeom>
          <a:noFill/>
          <a:ln w="12600">
            <a:noFill/>
          </a:ln>
        </p:spPr>
        <p:txBody>
          <a:bodyPr anchor="ctr" anchorCtr="1">
            <a:noAutofit/>
          </a:bodyPr>
          <a:p>
            <a:pPr algn="ctr">
              <a:lnSpc>
                <a:spcPct val="90000"/>
              </a:lnSpc>
            </a:pPr>
            <a:r>
              <a:rPr b="1" lang="ru-RU" sz="3500" spc="-1" strike="noStrike">
                <a:solidFill>
                  <a:srgbClr val="000000"/>
                </a:solidFill>
                <a:latin typeface="Times New Roman"/>
              </a:rPr>
              <a:t>ДОМАШНЕЕ  ЗАДАНИЕ </a:t>
            </a:r>
            <a:br/>
            <a:r>
              <a:rPr b="1" lang="ru-RU" sz="3500" spc="-1" strike="noStrike">
                <a:solidFill>
                  <a:srgbClr val="c00000"/>
                </a:solidFill>
                <a:latin typeface="Times New Roman"/>
              </a:rPr>
              <a:t>(«ИНДИЙСКИЕ КАСТЫ»)</a:t>
            </a:r>
            <a:endParaRPr b="0" lang="ru-RU" sz="3500" spc="-1" strike="noStrike">
              <a:latin typeface="Arial"/>
            </a:endParaRPr>
          </a:p>
        </p:txBody>
      </p:sp>
      <p:sp>
        <p:nvSpPr>
          <p:cNvPr id="532" name="TextShape 2"/>
          <p:cNvSpPr txBox="1"/>
          <p:nvPr/>
        </p:nvSpPr>
        <p:spPr>
          <a:xfrm>
            <a:off x="509040" y="1685520"/>
            <a:ext cx="9183600" cy="3769200"/>
          </a:xfrm>
          <a:prstGeom prst="rect">
            <a:avLst/>
          </a:prstGeom>
          <a:noFill/>
          <a:ln w="12600">
            <a:noFill/>
          </a:ln>
        </p:spPr>
        <p:txBody>
          <a:bodyPr>
            <a:normAutofit/>
          </a:bodyPr>
          <a:p>
            <a:pPr marL="189000" indent="-189000" algn="just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ПАРАГРАФ 21  (прочесть)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825"/>
              </a:spcBef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2400" spc="-1" strike="noStrike">
              <a:latin typeface="Arial"/>
            </a:endParaRPr>
          </a:p>
          <a:p>
            <a:pPr marL="189000" indent="-189000" algn="just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ПОДГОТОВИТЬ ИНФОРМАЦИЮ О ТОМ, СУЩЕСТВУЮТ ЛИ КАСТЫ В СОВРЕМЕННОМ  ИНДИЙСКОМ ОБЩЕСТВЕ (письменно в тетради; дополнительно)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825"/>
              </a:spcBef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2400" spc="-1" strike="noStrike">
              <a:latin typeface="Arial"/>
            </a:endParaRPr>
          </a:p>
          <a:p>
            <a:pPr marL="189000" indent="-189000" algn="just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ПОДГОТОВИТЬ РАССКАЗ НА ТЕМУ «ЖИЗНЬ МАЛЬЧИКА В СЕМЬЕ БРАХМАНА», «ЖИЗНЬ МАЛЬЧИКА В СЕМЬЕ НЕПРИКАСАЕМЫХ» (устно; дополнительно)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TextShape 1"/>
          <p:cNvSpPr txBox="1"/>
          <p:nvPr/>
        </p:nvSpPr>
        <p:spPr>
          <a:xfrm>
            <a:off x="317880" y="135000"/>
            <a:ext cx="9557640" cy="1065600"/>
          </a:xfrm>
          <a:prstGeom prst="rect">
            <a:avLst/>
          </a:prstGeom>
          <a:noFill/>
          <a:ln w="12600">
            <a:noFill/>
          </a:ln>
        </p:spPr>
        <p:txBody>
          <a:bodyPr anchor="ctr" anchorCtr="1">
            <a:normAutofit/>
          </a:bodyPr>
          <a:p>
            <a:pPr algn="ctr">
              <a:lnSpc>
                <a:spcPct val="90000"/>
              </a:lnSpc>
            </a:pPr>
            <a:r>
              <a:rPr b="1" lang="ru-RU" sz="3300" spc="-1" strike="noStrike">
                <a:solidFill>
                  <a:srgbClr val="000000"/>
                </a:solidFill>
                <a:latin typeface="Times New Roman"/>
              </a:rPr>
              <a:t>ПРОВЕРОЧНЫЕ РАБОТЫ </a:t>
            </a:r>
            <a:br/>
            <a:r>
              <a:rPr b="1" lang="ru-RU" sz="3300" spc="-1" strike="noStrike">
                <a:solidFill>
                  <a:srgbClr val="000000"/>
                </a:solidFill>
                <a:latin typeface="Times New Roman"/>
              </a:rPr>
              <a:t>(3 уровня работ)</a:t>
            </a:r>
            <a:endParaRPr b="0" lang="ru-RU" sz="3300" spc="-1" strike="noStrike">
              <a:latin typeface="Arial"/>
            </a:endParaRPr>
          </a:p>
        </p:txBody>
      </p:sp>
      <p:grpSp>
        <p:nvGrpSpPr>
          <p:cNvPr id="534" name="Group 2"/>
          <p:cNvGrpSpPr/>
          <p:nvPr/>
        </p:nvGrpSpPr>
        <p:grpSpPr>
          <a:xfrm>
            <a:off x="5104440" y="1582200"/>
            <a:ext cx="4770360" cy="3673440"/>
            <a:chOff x="5104440" y="1582200"/>
            <a:chExt cx="4770360" cy="3673440"/>
          </a:xfrm>
        </p:grpSpPr>
        <p:sp>
          <p:nvSpPr>
            <p:cNvPr id="535" name="CustomShape 3"/>
            <p:cNvSpPr/>
            <p:nvPr/>
          </p:nvSpPr>
          <p:spPr>
            <a:xfrm>
              <a:off x="5104440" y="1582200"/>
              <a:ext cx="2271600" cy="1701720"/>
            </a:xfrm>
            <a:custGeom>
              <a:avLst/>
              <a:gdLst/>
              <a:ahLst/>
              <a:rect l="l" t="t" r="r" b="b"/>
              <a:pathLst>
                <a:path w="2271686" h="1701651">
                  <a:moveTo>
                    <a:pt x="0" y="0"/>
                  </a:moveTo>
                  <a:lnTo>
                    <a:pt x="2271686" y="0"/>
                  </a:lnTo>
                  <a:lnTo>
                    <a:pt x="2271686" y="1701651"/>
                  </a:lnTo>
                  <a:lnTo>
                    <a:pt x="0" y="17016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5"/>
            </a:solidFill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57240" rIns="57240" tIns="57240" bIns="57240" anchor="ctr" anchorCtr="1">
              <a:noAutofit/>
            </a:bodyPr>
            <a:p>
              <a:pPr algn="ctr">
                <a:lnSpc>
                  <a:spcPct val="90000"/>
                </a:lnSpc>
                <a:spcAft>
                  <a:spcPts val="601"/>
                </a:spcAft>
              </a:pPr>
              <a:r>
                <a:rPr b="1" lang="ru-RU" sz="1500" spc="-1" strike="noStrike">
                  <a:solidFill>
                    <a:srgbClr val="ffffff"/>
                  </a:solidFill>
                  <a:latin typeface="Calibri"/>
                </a:rPr>
                <a:t>1 уровень –</a:t>
              </a:r>
              <a:endParaRPr b="0" lang="ru-RU" sz="15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601"/>
                </a:spcAft>
              </a:pPr>
              <a:r>
                <a:rPr b="1" lang="ru-RU" sz="1500" spc="-1" strike="noStrike">
                  <a:solidFill>
                    <a:srgbClr val="ffffff"/>
                  </a:solidFill>
                  <a:latin typeface="Calibri"/>
                </a:rPr>
                <a:t> </a:t>
              </a:r>
              <a:r>
                <a:rPr b="1" lang="ru-RU" sz="1500" spc="-1" strike="noStrike">
                  <a:solidFill>
                    <a:srgbClr val="ffffff"/>
                  </a:solidFill>
                  <a:latin typeface="Calibri"/>
                </a:rPr>
                <a:t>«удовлетворительно»</a:t>
              </a:r>
              <a:endParaRPr b="0" lang="ru-RU" sz="15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601"/>
                </a:spcAft>
              </a:pPr>
              <a:r>
                <a:rPr b="1" lang="ru-RU" sz="1500" spc="-1" strike="noStrike">
                  <a:solidFill>
                    <a:srgbClr val="ffffff"/>
                  </a:solidFill>
                  <a:latin typeface="Calibri"/>
                </a:rPr>
                <a:t> </a:t>
              </a:r>
              <a:r>
                <a:rPr b="1" lang="ru-RU" sz="1500" spc="-1" strike="noStrike">
                  <a:solidFill>
                    <a:srgbClr val="ffffff"/>
                  </a:solidFill>
                  <a:latin typeface="Calibri"/>
                </a:rPr>
                <a:t>(знание основных вопросов темы в объеме школьного учебника)</a:t>
              </a:r>
              <a:endParaRPr b="0" lang="ru-RU" sz="1500" spc="-1" strike="noStrike">
                <a:latin typeface="Arial"/>
              </a:endParaRPr>
            </a:p>
          </p:txBody>
        </p:sp>
        <p:sp>
          <p:nvSpPr>
            <p:cNvPr id="536" name="CustomShape 4"/>
            <p:cNvSpPr/>
            <p:nvPr/>
          </p:nvSpPr>
          <p:spPr>
            <a:xfrm>
              <a:off x="7603200" y="1582200"/>
              <a:ext cx="2271600" cy="1701720"/>
            </a:xfrm>
            <a:custGeom>
              <a:avLst/>
              <a:gdLst/>
              <a:ahLst/>
              <a:rect l="l" t="t" r="r" b="b"/>
              <a:pathLst>
                <a:path w="2271686" h="1701651">
                  <a:moveTo>
                    <a:pt x="0" y="0"/>
                  </a:moveTo>
                  <a:lnTo>
                    <a:pt x="2271686" y="0"/>
                  </a:lnTo>
                  <a:lnTo>
                    <a:pt x="2271686" y="1701651"/>
                  </a:lnTo>
                  <a:lnTo>
                    <a:pt x="0" y="17016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5"/>
            </a:solidFill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57240" rIns="57240" tIns="57240" bIns="57240" anchor="ctr" anchorCtr="1">
              <a:noAutofit/>
            </a:bodyPr>
            <a:p>
              <a:pPr algn="ctr">
                <a:lnSpc>
                  <a:spcPct val="90000"/>
                </a:lnSpc>
                <a:spcAft>
                  <a:spcPts val="601"/>
                </a:spcAft>
              </a:pPr>
              <a:r>
                <a:rPr b="1" lang="ru-RU" sz="1500" spc="-1" strike="noStrike">
                  <a:solidFill>
                    <a:srgbClr val="ffffff"/>
                  </a:solidFill>
                  <a:latin typeface="Calibri"/>
                </a:rPr>
                <a:t>2 уровень – </a:t>
              </a:r>
              <a:endParaRPr b="0" lang="ru-RU" sz="15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601"/>
                </a:spcAft>
              </a:pPr>
              <a:r>
                <a:rPr b="1" lang="ru-RU" sz="1500" spc="-1" strike="noStrike">
                  <a:solidFill>
                    <a:srgbClr val="ffffff"/>
                  </a:solidFill>
                  <a:latin typeface="Calibri"/>
                </a:rPr>
                <a:t>«хорошо» </a:t>
              </a:r>
              <a:endParaRPr b="0" lang="ru-RU" sz="15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601"/>
                </a:spcAft>
              </a:pPr>
              <a:r>
                <a:rPr b="1" lang="ru-RU" sz="1500" spc="-1" strike="noStrike">
                  <a:solidFill>
                    <a:srgbClr val="ffffff"/>
                  </a:solidFill>
                  <a:latin typeface="Calibri"/>
                </a:rPr>
                <a:t>(знание основных вопросов темы в объеме школьного учебника и дополнительной литературы)</a:t>
              </a:r>
              <a:endParaRPr b="0" lang="ru-RU" sz="1500" spc="-1" strike="noStrike">
                <a:latin typeface="Arial"/>
              </a:endParaRPr>
            </a:p>
          </p:txBody>
        </p:sp>
        <p:sp>
          <p:nvSpPr>
            <p:cNvPr id="537" name="CustomShape 5"/>
            <p:cNvSpPr/>
            <p:nvPr/>
          </p:nvSpPr>
          <p:spPr>
            <a:xfrm>
              <a:off x="5986440" y="3511080"/>
              <a:ext cx="3006360" cy="1744560"/>
            </a:xfrm>
            <a:custGeom>
              <a:avLst/>
              <a:gdLst/>
              <a:ahLst/>
              <a:rect l="l" t="t" r="r" b="b"/>
              <a:pathLst>
                <a:path w="3006531" h="1744682">
                  <a:moveTo>
                    <a:pt x="0" y="0"/>
                  </a:moveTo>
                  <a:lnTo>
                    <a:pt x="3006531" y="0"/>
                  </a:lnTo>
                  <a:lnTo>
                    <a:pt x="3006531" y="1744682"/>
                  </a:lnTo>
                  <a:lnTo>
                    <a:pt x="0" y="17446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5"/>
            </a:solidFill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57240" rIns="57240" tIns="57240" bIns="57240" anchor="ctr" anchorCtr="1">
              <a:noAutofit/>
            </a:bodyPr>
            <a:p>
              <a:pPr algn="ctr">
                <a:lnSpc>
                  <a:spcPct val="90000"/>
                </a:lnSpc>
                <a:spcAft>
                  <a:spcPts val="601"/>
                </a:spcAft>
              </a:pPr>
              <a:r>
                <a:rPr b="1" lang="ru-RU" sz="1500" spc="-1" strike="noStrike">
                  <a:solidFill>
                    <a:srgbClr val="ffffff"/>
                  </a:solidFill>
                  <a:latin typeface="Calibri"/>
                </a:rPr>
                <a:t>3 уровень – </a:t>
              </a:r>
              <a:endParaRPr b="0" lang="ru-RU" sz="15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601"/>
                </a:spcAft>
              </a:pPr>
              <a:r>
                <a:rPr b="1" lang="ru-RU" sz="1500" spc="-1" strike="noStrike">
                  <a:solidFill>
                    <a:srgbClr val="ffffff"/>
                  </a:solidFill>
                  <a:latin typeface="Calibri"/>
                </a:rPr>
                <a:t>«отлично» </a:t>
              </a:r>
              <a:endParaRPr b="0" lang="ru-RU" sz="15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601"/>
                </a:spcAft>
              </a:pPr>
              <a:r>
                <a:rPr b="1" lang="ru-RU" sz="1500" spc="-1" strike="noStrike">
                  <a:solidFill>
                    <a:srgbClr val="ffffff"/>
                  </a:solidFill>
                  <a:latin typeface="Calibri"/>
                </a:rPr>
                <a:t>(знание основных вопросов темы в объеме школьного учебника и дополнительной литературы; включение заданий повышенного уровня сложности)</a:t>
              </a:r>
              <a:endParaRPr b="0" lang="ru-RU" sz="1500" spc="-1" strike="noStrike">
                <a:latin typeface="Arial"/>
              </a:endParaRPr>
            </a:p>
          </p:txBody>
        </p:sp>
      </p:grpSp>
      <p:pic>
        <p:nvPicPr>
          <p:cNvPr id="538" name="Picture 7" descr="https://prouchebu.com/wp-content/uploads/2019/11/1_monitoring_funktsionalnoy_gramotnosti.jpg"/>
          <p:cNvPicPr/>
          <p:nvPr/>
        </p:nvPicPr>
        <p:blipFill>
          <a:blip r:embed="rId1"/>
          <a:stretch/>
        </p:blipFill>
        <p:spPr>
          <a:xfrm>
            <a:off x="190800" y="1509840"/>
            <a:ext cx="4785840" cy="3817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TextShape 1"/>
          <p:cNvSpPr txBox="1"/>
          <p:nvPr/>
        </p:nvSpPr>
        <p:spPr>
          <a:xfrm>
            <a:off x="206640" y="111240"/>
            <a:ext cx="9660960" cy="1017720"/>
          </a:xfrm>
          <a:prstGeom prst="rect">
            <a:avLst/>
          </a:prstGeom>
          <a:noFill/>
          <a:ln w="12600">
            <a:noFill/>
          </a:ln>
        </p:spPr>
        <p:txBody>
          <a:bodyPr anchor="ctr" anchorCtr="1">
            <a:normAutofit/>
          </a:bodyPr>
          <a:p>
            <a:pPr algn="ctr">
              <a:lnSpc>
                <a:spcPct val="90000"/>
              </a:lnSpc>
            </a:pPr>
            <a:r>
              <a:rPr b="1" lang="ru-RU" sz="3300" spc="-1" strike="noStrike">
                <a:solidFill>
                  <a:srgbClr val="002060"/>
                </a:solidFill>
                <a:latin typeface="Times New Roman"/>
              </a:rPr>
              <a:t>Тема урока: «Военные походы фараонов» </a:t>
            </a:r>
            <a:br/>
            <a:r>
              <a:rPr b="1" lang="ru-RU" sz="3300" spc="-1" strike="noStrike">
                <a:solidFill>
                  <a:srgbClr val="002060"/>
                </a:solidFill>
                <a:latin typeface="Times New Roman"/>
              </a:rPr>
              <a:t>(история, 5 класс)</a:t>
            </a:r>
            <a:endParaRPr b="0" lang="ru-RU" sz="3300" spc="-1" strike="noStrike">
              <a:latin typeface="Arial"/>
            </a:endParaRPr>
          </a:p>
        </p:txBody>
      </p:sp>
      <p:sp>
        <p:nvSpPr>
          <p:cNvPr id="540" name="TextShape 2"/>
          <p:cNvSpPr txBox="1"/>
          <p:nvPr/>
        </p:nvSpPr>
        <p:spPr>
          <a:xfrm>
            <a:off x="342000" y="1509480"/>
            <a:ext cx="4635360" cy="3953160"/>
          </a:xfrm>
          <a:prstGeom prst="rect">
            <a:avLst/>
          </a:prstGeom>
          <a:noFill/>
          <a:ln w="12600">
            <a:noFill/>
          </a:ln>
        </p:spPr>
        <p:txBody>
          <a:bodyPr>
            <a:normAutofit/>
          </a:bodyPr>
          <a:p>
            <a:pPr algn="ctr">
              <a:lnSpc>
                <a:spcPct val="80000"/>
              </a:lnSpc>
              <a:spcBef>
                <a:spcPts val="825"/>
              </a:spcBef>
            </a:pPr>
            <a:r>
              <a:rPr b="1" i="1" lang="ru-RU" sz="2320" spc="-1" strike="noStrike">
                <a:solidFill>
                  <a:srgbClr val="000000"/>
                </a:solidFill>
                <a:latin typeface="Times New Roman"/>
              </a:rPr>
              <a:t>Задание № 1.</a:t>
            </a:r>
            <a:endParaRPr b="0" lang="ru-RU" sz="2320" spc="-1" strike="noStrike">
              <a:latin typeface="Arial"/>
            </a:endParaRPr>
          </a:p>
          <a:p>
            <a:pPr algn="just">
              <a:lnSpc>
                <a:spcPct val="80000"/>
              </a:lnSpc>
              <a:spcBef>
                <a:spcPts val="825"/>
              </a:spcBef>
            </a:pPr>
            <a:r>
              <a:rPr b="1" lang="ru-RU" sz="232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2320" spc="-1" strike="noStrike">
              <a:latin typeface="Arial"/>
            </a:endParaRPr>
          </a:p>
          <a:p>
            <a:pPr marL="189000" indent="-189000" algn="just">
              <a:lnSpc>
                <a:spcPct val="8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320" spc="-1" strike="noStrike">
                <a:solidFill>
                  <a:srgbClr val="000000"/>
                </a:solidFill>
                <a:latin typeface="Times New Roman"/>
              </a:rPr>
              <a:t>Перечислите предметы вооружения воинов в войске фараона.</a:t>
            </a:r>
            <a:endParaRPr b="0" lang="ru-RU" sz="2320" spc="-1" strike="noStrike">
              <a:latin typeface="Arial"/>
            </a:endParaRPr>
          </a:p>
          <a:p>
            <a:pPr marL="189000" indent="-189000" algn="just">
              <a:lnSpc>
                <a:spcPct val="8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320" spc="-1" strike="noStrike">
                <a:solidFill>
                  <a:srgbClr val="000000"/>
                </a:solidFill>
                <a:latin typeface="Times New Roman"/>
              </a:rPr>
              <a:t>Назовите материалы, из которых изготавливалось оружие и доспехи. </a:t>
            </a:r>
            <a:endParaRPr b="0" lang="ru-RU" sz="2320" spc="-1" strike="noStrike">
              <a:latin typeface="Arial"/>
            </a:endParaRPr>
          </a:p>
          <a:p>
            <a:pPr marL="189000" indent="-189000" algn="just">
              <a:lnSpc>
                <a:spcPct val="8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320" spc="-1" strike="noStrike">
                <a:solidFill>
                  <a:srgbClr val="000000"/>
                </a:solidFill>
                <a:latin typeface="Times New Roman"/>
              </a:rPr>
              <a:t>Объясните, что в древности было главной причиной военных столкновений.</a:t>
            </a:r>
            <a:endParaRPr b="0" lang="ru-RU" sz="2320" spc="-1" strike="noStrike">
              <a:latin typeface="Arial"/>
            </a:endParaRPr>
          </a:p>
          <a:p>
            <a:pPr>
              <a:lnSpc>
                <a:spcPct val="80000"/>
              </a:lnSpc>
              <a:spcBef>
                <a:spcPts val="825"/>
              </a:spcBef>
            </a:pPr>
            <a:r>
              <a:rPr b="0" lang="ru-RU" sz="232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ru-RU" sz="2320" spc="-1" strike="noStrike">
              <a:latin typeface="Arial"/>
            </a:endParaRPr>
          </a:p>
        </p:txBody>
      </p:sp>
      <p:sp>
        <p:nvSpPr>
          <p:cNvPr id="541" name="TextShape 3"/>
          <p:cNvSpPr txBox="1"/>
          <p:nvPr/>
        </p:nvSpPr>
        <p:spPr>
          <a:xfrm>
            <a:off x="5422680" y="1509480"/>
            <a:ext cx="4444920" cy="3953160"/>
          </a:xfrm>
          <a:prstGeom prst="rect">
            <a:avLst/>
          </a:prstGeom>
          <a:noFill/>
          <a:ln w="12600">
            <a:noFill/>
          </a:ln>
        </p:spPr>
        <p:txBody>
          <a:bodyPr>
            <a:normAutofit/>
          </a:bodyPr>
          <a:p>
            <a:pPr algn="ctr">
              <a:lnSpc>
                <a:spcPct val="80000"/>
              </a:lnSpc>
              <a:spcBef>
                <a:spcPts val="825"/>
              </a:spcBef>
            </a:pPr>
            <a:r>
              <a:rPr b="1" i="1" lang="ru-RU" sz="2320" spc="-1" strike="noStrike">
                <a:solidFill>
                  <a:srgbClr val="000000"/>
                </a:solidFill>
                <a:latin typeface="Times New Roman"/>
              </a:rPr>
              <a:t>Задание № 2.</a:t>
            </a:r>
            <a:endParaRPr b="0" lang="ru-RU" sz="2320" spc="-1" strike="noStrike">
              <a:latin typeface="Arial"/>
            </a:endParaRPr>
          </a:p>
          <a:p>
            <a:pPr algn="just">
              <a:lnSpc>
                <a:spcPct val="80000"/>
              </a:lnSpc>
              <a:spcBef>
                <a:spcPts val="825"/>
              </a:spcBef>
            </a:pPr>
            <a:r>
              <a:rPr b="1" lang="ru-RU" sz="2320" spc="-1" strike="noStrike">
                <a:solidFill>
                  <a:srgbClr val="000000"/>
                </a:solidFill>
                <a:latin typeface="Times New Roman"/>
              </a:rPr>
              <a:t>Лента времени: </a:t>
            </a:r>
            <a:endParaRPr b="0" lang="ru-RU" sz="2320" spc="-1" strike="noStrike">
              <a:latin typeface="Arial"/>
            </a:endParaRPr>
          </a:p>
          <a:p>
            <a:pPr algn="just">
              <a:lnSpc>
                <a:spcPct val="80000"/>
              </a:lnSpc>
              <a:spcBef>
                <a:spcPts val="825"/>
              </a:spcBef>
            </a:pPr>
            <a:r>
              <a:rPr b="1" lang="ru-RU" sz="2320" spc="-1" strike="noStrike">
                <a:solidFill>
                  <a:srgbClr val="000000"/>
                </a:solidFill>
                <a:latin typeface="Times New Roman"/>
              </a:rPr>
              <a:t>Сколько лет прошло от образования единого Египетского государства до походов фараона Тутмоса </a:t>
            </a:r>
            <a:r>
              <a:rPr b="1" lang="en-US" sz="2320" spc="-1" strike="noStrike">
                <a:solidFill>
                  <a:srgbClr val="000000"/>
                </a:solidFill>
                <a:latin typeface="Times New Roman"/>
              </a:rPr>
              <a:t>III</a:t>
            </a:r>
            <a:r>
              <a:rPr b="1" lang="ru-RU" sz="2320" spc="-1" strike="noStrike">
                <a:solidFill>
                  <a:srgbClr val="000000"/>
                </a:solidFill>
                <a:latin typeface="Times New Roman"/>
              </a:rPr>
              <a:t>? (3 000 г. до н.э. – 1500 г. до н.э. = 1 500 лет). </a:t>
            </a:r>
            <a:endParaRPr b="0" lang="ru-RU" sz="2320" spc="-1" strike="noStrike">
              <a:latin typeface="Arial"/>
            </a:endParaRPr>
          </a:p>
          <a:p>
            <a:pPr algn="just">
              <a:lnSpc>
                <a:spcPct val="80000"/>
              </a:lnSpc>
              <a:spcBef>
                <a:spcPts val="825"/>
              </a:spcBef>
            </a:pPr>
            <a:r>
              <a:rPr b="1" lang="ru-RU" sz="2320" spc="-1" strike="noStrike">
                <a:solidFill>
                  <a:srgbClr val="000000"/>
                </a:solidFill>
                <a:latin typeface="Times New Roman"/>
              </a:rPr>
              <a:t>Сколько лет прошло от походов фараона Тутмоса </a:t>
            </a:r>
            <a:r>
              <a:rPr b="1" lang="en-US" sz="2320" spc="-1" strike="noStrike">
                <a:solidFill>
                  <a:srgbClr val="000000"/>
                </a:solidFill>
                <a:latin typeface="Times New Roman"/>
              </a:rPr>
              <a:t>III</a:t>
            </a:r>
            <a:r>
              <a:rPr b="1" lang="ru-RU" sz="2320" spc="-1" strike="noStrike">
                <a:solidFill>
                  <a:srgbClr val="000000"/>
                </a:solidFill>
                <a:latin typeface="Times New Roman"/>
              </a:rPr>
              <a:t> до нашего времени? (1500 г. до н.э. + 2020 год н.э. = 3 520 лет).</a:t>
            </a:r>
            <a:endParaRPr b="0" lang="ru-RU" sz="2320" spc="-1" strike="noStrike">
              <a:latin typeface="Arial"/>
            </a:endParaRPr>
          </a:p>
          <a:p>
            <a:pPr>
              <a:lnSpc>
                <a:spcPct val="80000"/>
              </a:lnSpc>
              <a:spcBef>
                <a:spcPts val="825"/>
              </a:spcBef>
            </a:pPr>
            <a:r>
              <a:rPr b="0" lang="ru-RU" sz="232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ru-RU" sz="2320" spc="-1" strike="noStrike">
              <a:latin typeface="Arial"/>
            </a:endParaRPr>
          </a:p>
        </p:txBody>
      </p:sp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TextShape 1"/>
          <p:cNvSpPr txBox="1"/>
          <p:nvPr/>
        </p:nvSpPr>
        <p:spPr>
          <a:xfrm>
            <a:off x="214560" y="87480"/>
            <a:ext cx="9684720" cy="1128960"/>
          </a:xfrm>
          <a:prstGeom prst="rect">
            <a:avLst/>
          </a:prstGeom>
          <a:noFill/>
          <a:ln w="12600">
            <a:noFill/>
          </a:ln>
        </p:spPr>
        <p:txBody>
          <a:bodyPr anchor="ctr" anchorCtr="1">
            <a:normAutofit/>
          </a:bodyPr>
          <a:p>
            <a:pPr algn="ctr">
              <a:lnSpc>
                <a:spcPct val="90000"/>
              </a:lnSpc>
            </a:pPr>
            <a:r>
              <a:rPr b="1" lang="ru-RU" sz="3300" spc="-1" strike="noStrike">
                <a:solidFill>
                  <a:srgbClr val="002060"/>
                </a:solidFill>
                <a:latin typeface="Times New Roman"/>
              </a:rPr>
              <a:t>Тема урока: «Древняя Спарта» </a:t>
            </a:r>
            <a:br/>
            <a:r>
              <a:rPr b="1" lang="ru-RU" sz="3300" spc="-1" strike="noStrike">
                <a:solidFill>
                  <a:srgbClr val="002060"/>
                </a:solidFill>
                <a:latin typeface="Times New Roman"/>
              </a:rPr>
              <a:t>(история, 5 класс)</a:t>
            </a:r>
            <a:endParaRPr b="0" lang="ru-RU" sz="3300" spc="-1" strike="noStrike">
              <a:latin typeface="Arial"/>
            </a:endParaRPr>
          </a:p>
        </p:txBody>
      </p:sp>
      <p:sp>
        <p:nvSpPr>
          <p:cNvPr id="543" name="TextShape 2"/>
          <p:cNvSpPr txBox="1"/>
          <p:nvPr/>
        </p:nvSpPr>
        <p:spPr>
          <a:xfrm>
            <a:off x="214560" y="1509480"/>
            <a:ext cx="4643640" cy="3889440"/>
          </a:xfrm>
          <a:prstGeom prst="rect">
            <a:avLst/>
          </a:prstGeom>
          <a:noFill/>
          <a:ln w="12600">
            <a:noFill/>
          </a:ln>
        </p:spPr>
        <p:txBody>
          <a:bodyPr>
            <a:normAutofit/>
          </a:bodyPr>
          <a:p>
            <a:pPr algn="ctr">
              <a:lnSpc>
                <a:spcPct val="70000"/>
              </a:lnSpc>
              <a:spcBef>
                <a:spcPts val="825"/>
              </a:spcBef>
            </a:pPr>
            <a:r>
              <a:rPr b="1" i="1" lang="ru-RU" sz="2100" spc="-1" strike="noStrike">
                <a:solidFill>
                  <a:srgbClr val="000000"/>
                </a:solidFill>
                <a:latin typeface="Times New Roman"/>
              </a:rPr>
              <a:t>Задание № 1.</a:t>
            </a:r>
            <a:endParaRPr b="0" lang="ru-RU" sz="2100" spc="-1" strike="noStrike">
              <a:latin typeface="Arial"/>
            </a:endParaRPr>
          </a:p>
          <a:p>
            <a:pPr algn="just">
              <a:lnSpc>
                <a:spcPct val="70000"/>
              </a:lnSpc>
              <a:spcBef>
                <a:spcPts val="825"/>
              </a:spcBef>
            </a:pPr>
            <a:r>
              <a:rPr b="1" lang="ru-RU" sz="21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2100" spc="-1" strike="noStrike">
              <a:latin typeface="Arial"/>
            </a:endParaRPr>
          </a:p>
          <a:p>
            <a:pPr algn="just">
              <a:lnSpc>
                <a:spcPct val="70000"/>
              </a:lnSpc>
              <a:spcBef>
                <a:spcPts val="825"/>
              </a:spcBef>
            </a:pPr>
            <a:r>
              <a:rPr b="1" lang="ru-RU" sz="21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1" lang="ru-RU" sz="2100" spc="-1" strike="noStrike">
                <a:solidFill>
                  <a:srgbClr val="000000"/>
                </a:solidFill>
                <a:latin typeface="Times New Roman"/>
              </a:rPr>
              <a:t>Подберите аргументы в пользу утверждения, что государство Спарта – военный лагерь (спартанцам было запрещено заниматься торговлей и ремеслом, любой ручной труд презирался; спартанцам изредка разрешалось ездить за границу, чтобы они не стали подражать чужой жизни; спартанцам запрещалось обедать дома; мужчины объединялись в небольшие группы и вместе ели одни и те же блюда (меню было скромным).</a:t>
            </a:r>
            <a:endParaRPr b="0" lang="ru-RU" sz="2100" spc="-1" strike="noStrike">
              <a:latin typeface="Arial"/>
            </a:endParaRPr>
          </a:p>
          <a:p>
            <a:pPr>
              <a:lnSpc>
                <a:spcPct val="70000"/>
              </a:lnSpc>
              <a:spcBef>
                <a:spcPts val="825"/>
              </a:spcBef>
            </a:pP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ru-RU" sz="2100" spc="-1" strike="noStrike">
              <a:latin typeface="Arial"/>
            </a:endParaRPr>
          </a:p>
        </p:txBody>
      </p:sp>
      <p:sp>
        <p:nvSpPr>
          <p:cNvPr id="544" name="TextShape 3"/>
          <p:cNvSpPr txBox="1"/>
          <p:nvPr/>
        </p:nvSpPr>
        <p:spPr>
          <a:xfrm>
            <a:off x="5526000" y="1566360"/>
            <a:ext cx="4262040" cy="3832560"/>
          </a:xfrm>
          <a:prstGeom prst="rect">
            <a:avLst/>
          </a:prstGeom>
          <a:noFill/>
          <a:ln w="12600">
            <a:noFill/>
          </a:ln>
        </p:spPr>
        <p:txBody>
          <a:bodyPr>
            <a:normAutofit/>
          </a:bodyPr>
          <a:p>
            <a:pPr algn="ctr">
              <a:lnSpc>
                <a:spcPct val="70000"/>
              </a:lnSpc>
              <a:spcBef>
                <a:spcPts val="825"/>
              </a:spcBef>
            </a:pPr>
            <a:r>
              <a:rPr b="1" i="1" lang="ru-RU" sz="2100" spc="-1" strike="noStrike">
                <a:solidFill>
                  <a:srgbClr val="000000"/>
                </a:solidFill>
                <a:latin typeface="Times New Roman"/>
              </a:rPr>
              <a:t>Задание № 2.</a:t>
            </a:r>
            <a:endParaRPr b="0" lang="ru-RU" sz="2100" spc="-1" strike="noStrike">
              <a:latin typeface="Arial"/>
            </a:endParaRPr>
          </a:p>
          <a:p>
            <a:pPr algn="just">
              <a:lnSpc>
                <a:spcPct val="70000"/>
              </a:lnSpc>
              <a:spcBef>
                <a:spcPts val="825"/>
              </a:spcBef>
            </a:pPr>
            <a:r>
              <a:rPr b="1" lang="ru-RU" sz="21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2100" spc="-1" strike="noStrike">
              <a:latin typeface="Arial"/>
            </a:endParaRPr>
          </a:p>
          <a:p>
            <a:pPr>
              <a:lnSpc>
                <a:spcPct val="70000"/>
              </a:lnSpc>
              <a:spcBef>
                <a:spcPts val="825"/>
              </a:spcBef>
            </a:pPr>
            <a:r>
              <a:rPr b="1" lang="ru-RU" sz="2100" spc="-1" strike="noStrike">
                <a:solidFill>
                  <a:srgbClr val="000000"/>
                </a:solidFill>
                <a:latin typeface="Times New Roman"/>
              </a:rPr>
              <a:t>Проблемное задание: </a:t>
            </a:r>
            <a:endParaRPr b="0" lang="ru-RU" sz="2100" spc="-1" strike="noStrike">
              <a:latin typeface="Arial"/>
            </a:endParaRPr>
          </a:p>
          <a:p>
            <a:pPr algn="just">
              <a:lnSpc>
                <a:spcPct val="70000"/>
              </a:lnSpc>
              <a:spcBef>
                <a:spcPts val="825"/>
              </a:spcBef>
            </a:pPr>
            <a:r>
              <a:rPr b="1" lang="ru-RU" sz="21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1" lang="ru-RU" sz="2100" spc="-1" strike="noStrike">
                <a:solidFill>
                  <a:srgbClr val="000000"/>
                </a:solidFill>
                <a:latin typeface="Times New Roman"/>
              </a:rPr>
              <a:t>Выявите главное преимущество и главную слабость Спарты как государства.</a:t>
            </a:r>
            <a:endParaRPr b="0" lang="ru-RU" sz="2100" spc="-1" strike="noStrike">
              <a:latin typeface="Arial"/>
            </a:endParaRPr>
          </a:p>
          <a:p>
            <a:pPr>
              <a:lnSpc>
                <a:spcPct val="70000"/>
              </a:lnSpc>
              <a:spcBef>
                <a:spcPts val="825"/>
              </a:spcBef>
            </a:pP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ru-RU" sz="2100" spc="-1" strike="noStrike">
              <a:latin typeface="Arial"/>
            </a:endParaRPr>
          </a:p>
        </p:txBody>
      </p:sp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TextShape 1"/>
          <p:cNvSpPr txBox="1"/>
          <p:nvPr/>
        </p:nvSpPr>
        <p:spPr>
          <a:xfrm>
            <a:off x="270360" y="143280"/>
            <a:ext cx="9525600" cy="1073520"/>
          </a:xfrm>
          <a:prstGeom prst="rect">
            <a:avLst/>
          </a:prstGeom>
          <a:noFill/>
          <a:ln w="12600">
            <a:noFill/>
          </a:ln>
        </p:spPr>
        <p:txBody>
          <a:bodyPr anchor="ctr" anchorCtr="1">
            <a:normAutofit/>
          </a:bodyPr>
          <a:p>
            <a:pPr algn="ctr">
              <a:lnSpc>
                <a:spcPct val="90000"/>
              </a:lnSpc>
            </a:pPr>
            <a:r>
              <a:rPr b="1" lang="ru-RU" sz="3300" spc="-1" strike="noStrike">
                <a:solidFill>
                  <a:srgbClr val="002060"/>
                </a:solidFill>
                <a:latin typeface="Times New Roman"/>
              </a:rPr>
              <a:t>Тема урока: «Реформы Петра Великого» </a:t>
            </a:r>
            <a:br/>
            <a:r>
              <a:rPr b="1" lang="ru-RU" sz="3300" spc="-1" strike="noStrike">
                <a:solidFill>
                  <a:srgbClr val="002060"/>
                </a:solidFill>
                <a:latin typeface="Times New Roman"/>
              </a:rPr>
              <a:t>(история, 8 класс)</a:t>
            </a:r>
            <a:endParaRPr b="0" lang="ru-RU" sz="3300" spc="-1" strike="noStrike">
              <a:latin typeface="Arial"/>
            </a:endParaRPr>
          </a:p>
        </p:txBody>
      </p:sp>
      <p:sp>
        <p:nvSpPr>
          <p:cNvPr id="546" name="TextShape 2"/>
          <p:cNvSpPr txBox="1"/>
          <p:nvPr/>
        </p:nvSpPr>
        <p:spPr>
          <a:xfrm>
            <a:off x="270360" y="1749240"/>
            <a:ext cx="9525600" cy="3673440"/>
          </a:xfrm>
          <a:prstGeom prst="rect">
            <a:avLst/>
          </a:prstGeom>
          <a:noFill/>
          <a:ln w="12600">
            <a:noFill/>
          </a:ln>
        </p:spPr>
        <p:txBody>
          <a:bodyPr>
            <a:normAutofit/>
          </a:bodyPr>
          <a:p>
            <a:pPr marL="189000" indent="-189000" algn="just">
              <a:lnSpc>
                <a:spcPct val="8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i="1" lang="ru-RU" sz="2500" spc="-1" strike="noStrike">
                <a:solidFill>
                  <a:srgbClr val="000000"/>
                </a:solidFill>
                <a:latin typeface="Times New Roman"/>
              </a:rPr>
              <a:t>Обучающиеся с низким уровнем обученности: </a:t>
            </a:r>
            <a:r>
              <a:rPr b="1" lang="ru-RU" sz="2500" spc="-1" strike="noStrike">
                <a:solidFill>
                  <a:srgbClr val="000000"/>
                </a:solidFill>
                <a:latin typeface="Times New Roman"/>
              </a:rPr>
              <a:t>рассказать о реформах Петра Великого (экономические, политические, военные).</a:t>
            </a:r>
            <a:endParaRPr b="0" lang="ru-RU" sz="2500" spc="-1" strike="noStrike">
              <a:latin typeface="Arial"/>
            </a:endParaRPr>
          </a:p>
          <a:p>
            <a:pPr marL="189000" indent="-189000" algn="just">
              <a:lnSpc>
                <a:spcPct val="8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5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2500" spc="-1" strike="noStrike">
              <a:latin typeface="Arial"/>
            </a:endParaRPr>
          </a:p>
          <a:p>
            <a:pPr marL="189000" indent="-189000" algn="just">
              <a:lnSpc>
                <a:spcPct val="8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i="1" lang="ru-RU" sz="2500" spc="-1" strike="noStrike">
                <a:solidFill>
                  <a:srgbClr val="000000"/>
                </a:solidFill>
                <a:latin typeface="Times New Roman"/>
              </a:rPr>
              <a:t>Обучающиеся со средним уровнем обученности:</a:t>
            </a:r>
            <a:r>
              <a:rPr b="1" lang="ru-RU" sz="2500" spc="-1" strike="noStrike">
                <a:solidFill>
                  <a:srgbClr val="000000"/>
                </a:solidFill>
                <a:latin typeface="Times New Roman"/>
              </a:rPr>
              <a:t> рассказать по предложенному тексту об изменениях в быту в эпоху Петра Великого.</a:t>
            </a:r>
            <a:endParaRPr b="0" lang="ru-RU" sz="2500" spc="-1" strike="noStrike">
              <a:latin typeface="Arial"/>
            </a:endParaRPr>
          </a:p>
          <a:p>
            <a:pPr marL="189000" indent="-189000" algn="just">
              <a:lnSpc>
                <a:spcPct val="8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5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2500" spc="-1" strike="noStrike">
              <a:latin typeface="Arial"/>
            </a:endParaRPr>
          </a:p>
          <a:p>
            <a:pPr marL="189000" indent="-189000" algn="just">
              <a:lnSpc>
                <a:spcPct val="8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i="1" lang="ru-RU" sz="2500" spc="-1" strike="noStrike">
                <a:solidFill>
                  <a:srgbClr val="000000"/>
                </a:solidFill>
                <a:latin typeface="Times New Roman"/>
              </a:rPr>
              <a:t>Обучающиеся с высоким уровнем обученности: </a:t>
            </a:r>
            <a:r>
              <a:rPr b="1" lang="ru-RU" sz="2500" spc="-1" strike="noStrike">
                <a:solidFill>
                  <a:srgbClr val="000000"/>
                </a:solidFill>
                <a:latin typeface="Times New Roman"/>
              </a:rPr>
              <a:t>оценить роль петровских преобразований для будущего развития России.</a:t>
            </a:r>
            <a:endParaRPr b="0" lang="ru-RU" sz="2500" spc="-1" strike="noStrike">
              <a:latin typeface="Arial"/>
            </a:endParaRPr>
          </a:p>
          <a:p>
            <a:pPr marL="189000" indent="-189000">
              <a:lnSpc>
                <a:spcPct val="8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32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ru-RU" sz="2320" spc="-1" strike="noStrike">
              <a:latin typeface="Arial"/>
            </a:endParaRPr>
          </a:p>
        </p:txBody>
      </p:sp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TextShape 1"/>
          <p:cNvSpPr txBox="1"/>
          <p:nvPr/>
        </p:nvSpPr>
        <p:spPr>
          <a:xfrm>
            <a:off x="326160" y="174960"/>
            <a:ext cx="9430200" cy="1222920"/>
          </a:xfrm>
          <a:prstGeom prst="rect">
            <a:avLst/>
          </a:prstGeom>
          <a:noFill/>
          <a:ln w="12600">
            <a:noFill/>
          </a:ln>
        </p:spPr>
        <p:txBody>
          <a:bodyPr anchor="ctr" anchorCtr="1">
            <a:normAutofit/>
          </a:bodyPr>
          <a:p>
            <a:pPr algn="ctr">
              <a:lnSpc>
                <a:spcPct val="90000"/>
              </a:lnSpc>
            </a:pPr>
            <a:r>
              <a:rPr b="1" lang="ru-RU" sz="3300" spc="-1" strike="noStrike">
                <a:solidFill>
                  <a:srgbClr val="002060"/>
                </a:solidFill>
                <a:latin typeface="Times New Roman"/>
              </a:rPr>
              <a:t>Тема урока: «Внутренняя политика Екатерины Великой» (история, 8 класс)</a:t>
            </a:r>
            <a:endParaRPr b="0" lang="ru-RU" sz="3300" spc="-1" strike="noStrike">
              <a:latin typeface="Arial"/>
            </a:endParaRPr>
          </a:p>
        </p:txBody>
      </p:sp>
      <p:sp>
        <p:nvSpPr>
          <p:cNvPr id="548" name="TextShape 2"/>
          <p:cNvSpPr txBox="1"/>
          <p:nvPr/>
        </p:nvSpPr>
        <p:spPr>
          <a:xfrm>
            <a:off x="270360" y="1614240"/>
            <a:ext cx="4707000" cy="3824640"/>
          </a:xfrm>
          <a:prstGeom prst="rect">
            <a:avLst/>
          </a:prstGeom>
          <a:noFill/>
          <a:ln w="12600">
            <a:noFill/>
          </a:ln>
        </p:spPr>
        <p:txBody>
          <a:bodyPr>
            <a:normAutofit/>
          </a:bodyPr>
          <a:p>
            <a:pPr algn="ctr">
              <a:lnSpc>
                <a:spcPct val="90000"/>
              </a:lnSpc>
              <a:spcBef>
                <a:spcPts val="825"/>
              </a:spcBef>
            </a:pPr>
            <a:r>
              <a:rPr b="1" lang="ru-RU" sz="2200" spc="-1" strike="noStrike">
                <a:solidFill>
                  <a:srgbClr val="000000"/>
                </a:solidFill>
                <a:latin typeface="Times New Roman"/>
              </a:rPr>
              <a:t>Задание № 1.</a:t>
            </a:r>
            <a:endParaRPr b="0" lang="ru-RU" sz="22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825"/>
              </a:spcBef>
            </a:pPr>
            <a:r>
              <a:rPr b="1" lang="ru-RU" sz="22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22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825"/>
              </a:spcBef>
            </a:pPr>
            <a:r>
              <a:rPr b="1" lang="ru-RU" sz="2200" spc="-1" strike="noStrike">
                <a:solidFill>
                  <a:srgbClr val="000000"/>
                </a:solidFill>
                <a:latin typeface="Times New Roman"/>
              </a:rPr>
              <a:t>1) С какой целью была созвана Уложенная комиссия? </a:t>
            </a:r>
            <a:endParaRPr b="0" lang="ru-RU" sz="22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825"/>
              </a:spcBef>
            </a:pPr>
            <a:r>
              <a:rPr b="1" lang="ru-RU" sz="2200" spc="-1" strike="noStrike">
                <a:solidFill>
                  <a:srgbClr val="000000"/>
                </a:solidFill>
                <a:latin typeface="Times New Roman"/>
              </a:rPr>
              <a:t>2) В течение какого времени продолжалась ее работа? </a:t>
            </a:r>
            <a:endParaRPr b="0" lang="ru-RU" sz="22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825"/>
              </a:spcBef>
            </a:pPr>
            <a:r>
              <a:rPr b="1" lang="ru-RU" sz="2200" spc="-1" strike="noStrike">
                <a:solidFill>
                  <a:srgbClr val="000000"/>
                </a:solidFill>
                <a:latin typeface="Times New Roman"/>
              </a:rPr>
              <a:t>3) По каким основным вопросам шли дискуссии в Комиссии? </a:t>
            </a:r>
            <a:endParaRPr b="0" lang="ru-RU" sz="22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825"/>
              </a:spcBef>
            </a:pPr>
            <a:r>
              <a:rPr b="1" lang="ru-RU" sz="2200" spc="-1" strike="noStrike">
                <a:solidFill>
                  <a:srgbClr val="000000"/>
                </a:solidFill>
                <a:latin typeface="Times New Roman"/>
              </a:rPr>
              <a:t>4) Назовите основные результаты деятельности Комиссии.</a:t>
            </a:r>
            <a:endParaRPr b="0" lang="ru-RU" sz="2200" spc="-1" strike="noStrike">
              <a:latin typeface="Arial"/>
            </a:endParaRPr>
          </a:p>
          <a:p>
            <a:pPr marL="189000" indent="-189000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ru-RU" sz="2100" spc="-1" strike="noStrike">
              <a:latin typeface="Arial"/>
            </a:endParaRPr>
          </a:p>
        </p:txBody>
      </p:sp>
      <p:sp>
        <p:nvSpPr>
          <p:cNvPr id="549" name="TextShape 3"/>
          <p:cNvSpPr txBox="1"/>
          <p:nvPr/>
        </p:nvSpPr>
        <p:spPr>
          <a:xfrm>
            <a:off x="5103360" y="1509480"/>
            <a:ext cx="4284360" cy="3597840"/>
          </a:xfrm>
          <a:prstGeom prst="rect">
            <a:avLst/>
          </a:prstGeom>
          <a:noFill/>
          <a:ln w="12600">
            <a:noFill/>
          </a:ln>
        </p:spPr>
        <p:txBody>
          <a:bodyPr>
            <a:normAutofit/>
          </a:bodyPr>
          <a:p>
            <a:pPr marL="189000" indent="-189000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ru-RU" sz="2100" spc="-1" strike="noStrike">
              <a:latin typeface="Arial"/>
            </a:endParaRPr>
          </a:p>
          <a:p>
            <a:pPr marL="189000" indent="-189000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ru-RU" sz="2100" spc="-1" strike="noStrike">
              <a:latin typeface="Arial"/>
            </a:endParaRPr>
          </a:p>
          <a:p>
            <a:pPr marL="189000" indent="-189000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ru-RU" sz="2100" spc="-1" strike="noStrike">
              <a:latin typeface="Arial"/>
            </a:endParaRPr>
          </a:p>
        </p:txBody>
      </p:sp>
      <p:sp>
        <p:nvSpPr>
          <p:cNvPr id="550" name="CustomShape 4"/>
          <p:cNvSpPr/>
          <p:nvPr/>
        </p:nvSpPr>
        <p:spPr>
          <a:xfrm>
            <a:off x="5382360" y="2898000"/>
            <a:ext cx="1384200" cy="1256400"/>
          </a:xfrm>
          <a:custGeom>
            <a:avLst/>
            <a:gdLst/>
            <a:ahLst/>
            <a:rect l="l" t="t" r="r" b="b"/>
            <a:pathLst>
              <a:path w="23797" h="21600">
                <a:moveTo>
                  <a:pt x="0" y="10800"/>
                </a:moveTo>
                <a:close/>
              </a:path>
            </a:pathLst>
          </a:cu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51" name="CustomShape 5"/>
          <p:cNvSpPr/>
          <p:nvPr/>
        </p:nvSpPr>
        <p:spPr>
          <a:xfrm>
            <a:off x="5637600" y="1717560"/>
            <a:ext cx="4222080" cy="3780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Ctr="1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Задание № 2.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Составить диаграмму, используя данные о депутатах Уложенной комиссии.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Депутатов от: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дворянства – 30%,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городов – 39%,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правительственных учреждений – 5%,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сельских обывателей – 14%,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казаков, инородцев, прочих сословий – 12%.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TextShape 1"/>
          <p:cNvSpPr txBox="1"/>
          <p:nvPr/>
        </p:nvSpPr>
        <p:spPr>
          <a:xfrm>
            <a:off x="182880" y="143280"/>
            <a:ext cx="9653040" cy="938160"/>
          </a:xfrm>
          <a:prstGeom prst="rect">
            <a:avLst/>
          </a:prstGeom>
          <a:noFill/>
          <a:ln w="12600">
            <a:noFill/>
          </a:ln>
        </p:spPr>
        <p:txBody>
          <a:bodyPr anchor="ctr" anchorCtr="1">
            <a:normAutofit/>
          </a:bodyPr>
          <a:p>
            <a:pPr algn="ctr">
              <a:lnSpc>
                <a:spcPct val="90000"/>
              </a:lnSpc>
            </a:pPr>
            <a:r>
              <a:rPr b="1" lang="ru-RU" sz="3000" spc="-1" strike="noStrike">
                <a:solidFill>
                  <a:srgbClr val="002060"/>
                </a:solidFill>
                <a:latin typeface="Times New Roman"/>
              </a:rPr>
              <a:t>Тема урока: «Первая мировая война» </a:t>
            </a:r>
            <a:br/>
            <a:r>
              <a:rPr b="1" lang="ru-RU" sz="3000" spc="-1" strike="noStrike">
                <a:solidFill>
                  <a:srgbClr val="002060"/>
                </a:solidFill>
                <a:latin typeface="Times New Roman"/>
              </a:rPr>
              <a:t>(история, 10 класс)</a:t>
            </a:r>
            <a:endParaRPr b="0" lang="ru-RU" sz="3000" spc="-1" strike="noStrike">
              <a:latin typeface="Arial"/>
            </a:endParaRPr>
          </a:p>
        </p:txBody>
      </p:sp>
      <p:sp>
        <p:nvSpPr>
          <p:cNvPr id="553" name="TextShape 2"/>
          <p:cNvSpPr txBox="1"/>
          <p:nvPr/>
        </p:nvSpPr>
        <p:spPr>
          <a:xfrm>
            <a:off x="309960" y="1509840"/>
            <a:ext cx="3713400" cy="3849480"/>
          </a:xfrm>
          <a:prstGeom prst="rect">
            <a:avLst/>
          </a:prstGeom>
          <a:noFill/>
          <a:ln w="12600">
            <a:noFill/>
          </a:ln>
        </p:spPr>
        <p:txBody>
          <a:bodyPr>
            <a:normAutofit/>
          </a:bodyPr>
          <a:p>
            <a:pPr algn="ctr">
              <a:lnSpc>
                <a:spcPct val="70000"/>
              </a:lnSpc>
              <a:spcBef>
                <a:spcPts val="825"/>
              </a:spcBef>
            </a:pPr>
            <a:r>
              <a:rPr b="1" i="1" lang="ru-RU" sz="1800" spc="-1" strike="noStrike">
                <a:solidFill>
                  <a:srgbClr val="000000"/>
                </a:solidFill>
                <a:latin typeface="Times New Roman"/>
              </a:rPr>
              <a:t>Задание № 1.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70000"/>
              </a:lnSpc>
              <a:spcBef>
                <a:spcPts val="825"/>
              </a:spcBef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70000"/>
              </a:lnSpc>
              <a:spcBef>
                <a:spcPts val="825"/>
              </a:spcBef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Таблица «Военные действия».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70000"/>
              </a:lnSpc>
              <a:spcBef>
                <a:spcPts val="825"/>
              </a:spcBef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70000"/>
              </a:lnSpc>
              <a:spcBef>
                <a:spcPts val="825"/>
              </a:spcBef>
            </a:pPr>
            <a:r>
              <a:rPr b="1" i="1" lang="ru-RU" sz="1800" spc="-1" strike="noStrike">
                <a:solidFill>
                  <a:srgbClr val="000000"/>
                </a:solidFill>
                <a:latin typeface="Times New Roman"/>
              </a:rPr>
              <a:t>Задание № 2.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70000"/>
              </a:lnSpc>
              <a:spcBef>
                <a:spcPts val="825"/>
              </a:spcBef>
            </a:pPr>
            <a:r>
              <a:rPr b="1" i="1" lang="ru-RU" sz="18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70000"/>
              </a:lnSpc>
              <a:spcBef>
                <a:spcPts val="825"/>
              </a:spcBef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Подвести итог военной кампании каждого года войны.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70000"/>
              </a:lnSpc>
              <a:spcBef>
                <a:spcPts val="825"/>
              </a:spcBef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1" lang="ru-RU" sz="1800" spc="-1" strike="noStrike">
                <a:solidFill>
                  <a:srgbClr val="c00000"/>
                </a:solidFill>
                <a:latin typeface="Times New Roman"/>
              </a:rPr>
              <a:t>1914 год –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срыв молниеносной войны (плана Шлиффена) Германии против Франции; установление позиционной войны; перспектива ведения войны на два фронта.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70000"/>
              </a:lnSpc>
              <a:spcBef>
                <a:spcPts val="825"/>
              </a:spcBef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70000"/>
              </a:lnSpc>
              <a:spcBef>
                <a:spcPts val="825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ru-RU" sz="1800" spc="-1" strike="noStrike">
              <a:latin typeface="Arial"/>
            </a:endParaRPr>
          </a:p>
        </p:txBody>
      </p:sp>
      <p:graphicFrame>
        <p:nvGraphicFramePr>
          <p:cNvPr id="554" name="Table 3"/>
          <p:cNvGraphicFramePr/>
          <p:nvPr/>
        </p:nvGraphicFramePr>
        <p:xfrm>
          <a:off x="4707000" y="1509840"/>
          <a:ext cx="5128560" cy="3913920"/>
        </p:xfrm>
        <a:graphic>
          <a:graphicData uri="http://schemas.openxmlformats.org/drawingml/2006/table">
            <a:tbl>
              <a:tblPr/>
              <a:tblGrid>
                <a:gridCol w="1160640"/>
                <a:gridCol w="1934640"/>
                <a:gridCol w="2033280"/>
              </a:tblGrid>
              <a:tr h="733680">
                <a:tc>
                  <a:txBody>
                    <a:bodyPr lIns="0" rIns="0" tIns="0" bIns="0">
                      <a:noAutofit/>
                    </a:bodyPr>
                    <a:p>
                      <a:pPr marL="216000" indent="-216000" algn="ctr">
                        <a:lnSpc>
                          <a:spcPct val="107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Год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marL="216000" indent="-216000" algn="just">
                        <a:lnSpc>
                          <a:spcPct val="107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Основные события на фронтах</a:t>
                      </a:r>
                      <a:endParaRPr b="1" lang="ru-RU" sz="1600" spc="-1" strike="noStrike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marL="216000" indent="-216000" algn="just">
                        <a:lnSpc>
                          <a:spcPct val="107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Итоги и значение</a:t>
                      </a:r>
                      <a:endParaRPr b="1" lang="ru-RU" sz="1600" spc="-1" strike="noStrike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</a:tr>
              <a:tr h="1222920">
                <a:tc rowSpan="3">
                  <a:txBody>
                    <a:bodyPr lIns="0" rIns="0" tIns="0" bIns="0">
                      <a:noAutofit/>
                    </a:bodyPr>
                    <a:p>
                      <a:pPr marL="216000" indent="-216000" algn="ctr">
                        <a:lnSpc>
                          <a:spcPct val="107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1" i="1" lang="ru-RU" sz="16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1914 год</a:t>
                      </a:r>
                      <a:endParaRPr b="0" lang="ru-RU" sz="1600" spc="-1" strike="noStrike">
                        <a:latin typeface="Times New Roman"/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marL="216000" indent="-216000" algn="just">
                        <a:lnSpc>
                          <a:spcPct val="107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Наступление русских войск в Восточной Пруссии и Галиции.</a:t>
                      </a:r>
                      <a:endParaRPr b="0" lang="ru-RU" sz="1600" spc="-1" strike="noStrike">
                        <a:latin typeface="Times New Roman"/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marL="216000" indent="-216000" algn="just">
                        <a:lnSpc>
                          <a:spcPct val="107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Поражение России в Восточной Пруссии, поражение австро-венгерской армии в Галиции. </a:t>
                      </a:r>
                      <a:endParaRPr b="0" lang="ru-RU" sz="1600" spc="-1" strike="noStrike">
                        <a:latin typeface="Times New Roman"/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</a:tr>
              <a:tr h="978480">
                <a:tc vMerge="1">
                  <a:tcPr>
                    <a:solidFill>
                      <a:srgbClr val="5b9bd5"/>
                    </a:solidFill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marL="216000" indent="-216000" algn="just">
                        <a:lnSpc>
                          <a:spcPct val="107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Битва на реке Марне.</a:t>
                      </a:r>
                      <a:endParaRPr b="0" lang="ru-RU" sz="1600" spc="-1" strike="noStrike">
                        <a:latin typeface="Times New Roman"/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marL="216000" indent="-216000" algn="just">
                        <a:lnSpc>
                          <a:spcPct val="107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Германские войска отступили. Угроза Парижу ликвидирована.</a:t>
                      </a:r>
                      <a:endParaRPr b="0" lang="ru-RU" sz="1600" spc="-1" strike="noStrike">
                        <a:latin typeface="Times New Roman"/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</a:tr>
              <a:tr h="978840">
                <a:tc vMerge="1">
                  <a:tcPr>
                    <a:solidFill>
                      <a:srgbClr val="5b9bd5"/>
                    </a:solidFill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marL="216000" indent="-216000" algn="just">
                        <a:lnSpc>
                          <a:spcPct val="107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Закрытие Турцией черноморских проливов для стран Антанты.</a:t>
                      </a:r>
                      <a:endParaRPr b="0" lang="ru-RU" sz="1600" spc="-1" strike="noStrike">
                        <a:latin typeface="Times New Roman"/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marL="216000" indent="-216000" algn="just">
                        <a:lnSpc>
                          <a:spcPct val="107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Образование Закавказского фронта (русско-турецкого).</a:t>
                      </a:r>
                      <a:endParaRPr b="0" lang="ru-RU" sz="1600" spc="-1" strike="noStrike">
                        <a:latin typeface="Times New Roman"/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TextShape 1"/>
          <p:cNvSpPr txBox="1"/>
          <p:nvPr/>
        </p:nvSpPr>
        <p:spPr>
          <a:xfrm>
            <a:off x="201240" y="160920"/>
            <a:ext cx="4436280" cy="820440"/>
          </a:xfrm>
          <a:prstGeom prst="rect">
            <a:avLst/>
          </a:prstGeom>
          <a:noFill/>
          <a:ln w="12600">
            <a:noFill/>
          </a:ln>
        </p:spPr>
        <p:txBody>
          <a:bodyPr lIns="75600" rIns="75600" tIns="37800" bIns="37800" anchor="ctr">
            <a:normAutofit/>
          </a:bodyPr>
          <a:p>
            <a:pPr>
              <a:lnSpc>
                <a:spcPct val="90000"/>
              </a:lnSpc>
            </a:pPr>
            <a:r>
              <a:rPr b="1" lang="en-US" sz="2700" spc="-1" strike="noStrike">
                <a:solidFill>
                  <a:srgbClr val="000000"/>
                </a:solidFill>
                <a:latin typeface="Times New Roman"/>
              </a:rPr>
              <a:t>Исторический портал «История. РФ»</a:t>
            </a:r>
            <a:endParaRPr b="0" lang="ru-RU" sz="2700" spc="-1" strike="noStrike">
              <a:latin typeface="Arial"/>
            </a:endParaRPr>
          </a:p>
        </p:txBody>
      </p:sp>
      <p:pic>
        <p:nvPicPr>
          <p:cNvPr id="556" name="Picture 2" descr="http://centrdpo.ru/uploads/-%D0%9F%D0%B5%D0%B4%D0%B0%D0%B3%D0%BE%D0%B3%D0%B8%D0%BA%D0%B0/2%D0%90%D0%BA%D1%82%D1%83%D0%B0%D0%BB%D1%8C%D0%BD%D1%8B%D0%B5%20%D0%B2%D0%BE%D0%BF%D1%80%D0%BE%D1%81%D1%8B%20%D0%BF%D1%80%D0%B5%D0%BF%D0%BE%D0%B4%D0%B0%D0%B2%D0%B0%D0%BD%D0%B8%D1%8F%20%D0%B8%D1%81%D1%82%D0%BE%D1%80%D0%B8%D0%B8%20%D0%B8%20%D0%BE%D0%B1%D1%89%D0%B5%D1%81%D1%82%D0%B2%D0%BE%D0%B7%D0%BD%D0%B0%D0%BD%D0%B8%D1%8F%20%D0%B2%20%D1%80%D0%B0%D0%BC%D0%BA%D0%B0%D1%85%20%D0%B0%D0%BA%D1%82%D1%83%D0%B0%D0%BB%D0%B8%D0%B7%D0%B0%D1%86%D0%B8%D0%B8%20%D1%81%D0%BE%D0%B2%D1%80%D0%B5%D0%BC%D0%B5%D0%BD%D0%BD%D0%BE%D0%B3%D0%BE%20%D0%A4%D0%93%D0%9E%D0%A1.jpg"/>
          <p:cNvPicPr/>
          <p:nvPr/>
        </p:nvPicPr>
        <p:blipFill>
          <a:blip r:embed="rId1"/>
          <a:srcRect l="0" t="0" r="9017" b="0"/>
          <a:stretch/>
        </p:blipFill>
        <p:spPr>
          <a:xfrm>
            <a:off x="4793400" y="0"/>
            <a:ext cx="5286960" cy="5670360"/>
          </a:xfrm>
          <a:prstGeom prst="rect">
            <a:avLst/>
          </a:prstGeom>
          <a:ln>
            <a:noFill/>
          </a:ln>
        </p:spPr>
      </p:pic>
      <p:sp>
        <p:nvSpPr>
          <p:cNvPr id="557" name="TextShape 2"/>
          <p:cNvSpPr txBox="1"/>
          <p:nvPr/>
        </p:nvSpPr>
        <p:spPr>
          <a:xfrm>
            <a:off x="201240" y="1878840"/>
            <a:ext cx="4356360" cy="3132720"/>
          </a:xfrm>
          <a:prstGeom prst="rect">
            <a:avLst/>
          </a:prstGeom>
          <a:noFill/>
          <a:ln w="12600">
            <a:noFill/>
          </a:ln>
        </p:spPr>
        <p:txBody>
          <a:bodyPr lIns="75600" rIns="75600" tIns="37800" bIns="37800" anchor="ctr">
            <a:normAutofit/>
          </a:bodyPr>
          <a:p>
            <a:pPr marL="189000" indent="-189000" algn="ctr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2070" spc="-1" strike="noStrike">
                <a:solidFill>
                  <a:srgbClr val="000000"/>
                </a:solidFill>
                <a:latin typeface="Times New Roman"/>
              </a:rPr>
              <a:t>Доступным языком изложена достоверная информация о фактах и событиях прошлого. Содержатся аудио- и видеолекции по истории от известных ученых и преподавателей, документы, статьи, тесты.</a:t>
            </a:r>
            <a:endParaRPr b="0" lang="ru-RU" sz="2070" spc="-1" strike="noStrike">
              <a:latin typeface="Arial"/>
            </a:endParaRPr>
          </a:p>
          <a:p>
            <a:pPr marL="189000" indent="-189000" algn="ctr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2070" spc="-1" strike="noStrike" u="sng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2070" spc="-1" strike="noStrike">
              <a:latin typeface="Arial"/>
            </a:endParaRPr>
          </a:p>
          <a:p>
            <a:pPr marL="189000" indent="-189000" algn="ctr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2070" spc="-1" strike="noStrike" u="sng">
                <a:solidFill>
                  <a:srgbClr val="000000"/>
                </a:solidFill>
                <a:uFillTx/>
                <a:latin typeface="Times New Roman"/>
              </a:rPr>
              <a:t>https://histrf.ru/</a:t>
            </a:r>
            <a:endParaRPr b="0" lang="ru-RU" sz="2070" spc="-1" strike="noStrike">
              <a:latin typeface="Arial"/>
            </a:endParaRPr>
          </a:p>
          <a:p>
            <a:pPr marL="189000" indent="-189000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6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ru-RU" sz="1660" spc="-1" strike="noStrike">
              <a:latin typeface="Arial"/>
            </a:endParaRPr>
          </a:p>
        </p:txBody>
      </p:sp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TextShape 1"/>
          <p:cNvSpPr txBox="1"/>
          <p:nvPr/>
        </p:nvSpPr>
        <p:spPr>
          <a:xfrm>
            <a:off x="4134600" y="104760"/>
            <a:ext cx="5790600" cy="1303560"/>
          </a:xfrm>
          <a:prstGeom prst="rect">
            <a:avLst/>
          </a:prstGeom>
          <a:noFill/>
          <a:ln w="12600">
            <a:noFill/>
          </a:ln>
        </p:spPr>
        <p:txBody>
          <a:bodyPr lIns="75600" rIns="75600" tIns="37800" bIns="37800" anchor="ctr">
            <a:normAutofit/>
          </a:bodyPr>
          <a:p>
            <a:pPr>
              <a:lnSpc>
                <a:spcPct val="90000"/>
              </a:lnSpc>
            </a:pPr>
            <a:r>
              <a:rPr b="1" lang="en-US" sz="2300" spc="-1" strike="noStrike">
                <a:solidFill>
                  <a:srgbClr val="000000"/>
                </a:solidFill>
                <a:latin typeface="Times New Roman"/>
              </a:rPr>
              <a:t>Федеральный историко-документальный просветительский портал</a:t>
            </a:r>
            <a:br/>
            <a:endParaRPr b="0" lang="ru-RU" sz="2300" spc="-1" strike="noStrike">
              <a:latin typeface="Arial"/>
            </a:endParaRPr>
          </a:p>
        </p:txBody>
      </p:sp>
      <p:pic>
        <p:nvPicPr>
          <p:cNvPr id="559" name="Picture 8" descr="https://avatars.mds.yandex.net/get-altay/1363376/2a000001656128eb3047c13b2f1b3f3374f7/XXL"/>
          <p:cNvPicPr/>
          <p:nvPr/>
        </p:nvPicPr>
        <p:blipFill>
          <a:blip r:embed="rId1"/>
          <a:srcRect l="33841" t="0" r="473" b="0"/>
          <a:stretch/>
        </p:blipFill>
        <p:spPr>
          <a:xfrm>
            <a:off x="0" y="750240"/>
            <a:ext cx="4000320" cy="4186800"/>
          </a:xfrm>
          <a:prstGeom prst="rect">
            <a:avLst/>
          </a:prstGeom>
          <a:ln>
            <a:noFill/>
          </a:ln>
        </p:spPr>
      </p:pic>
      <p:sp>
        <p:nvSpPr>
          <p:cNvPr id="560" name="TextShape 2"/>
          <p:cNvSpPr txBox="1"/>
          <p:nvPr/>
        </p:nvSpPr>
        <p:spPr>
          <a:xfrm>
            <a:off x="4399560" y="1408320"/>
            <a:ext cx="5525640" cy="4157640"/>
          </a:xfrm>
          <a:prstGeom prst="rect">
            <a:avLst/>
          </a:prstGeom>
          <a:noFill/>
          <a:ln w="12600">
            <a:noFill/>
          </a:ln>
        </p:spPr>
        <p:txBody>
          <a:bodyPr lIns="75600" rIns="75600" tIns="37800" bIns="37800" anchor="ctr">
            <a:normAutofit/>
          </a:bodyPr>
          <a:p>
            <a:pPr marL="189000" indent="-189000" algn="ctr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330" spc="-1" strike="noStrike" u="sng">
                <a:solidFill>
                  <a:srgbClr val="000000"/>
                </a:solidFill>
                <a:uFillTx/>
                <a:latin typeface="Times New Roman"/>
                <a:hlinkClick r:id="rId2"/>
              </a:rPr>
              <a:t>https://portal.historyrussia.org/</a:t>
            </a:r>
            <a:endParaRPr b="0" lang="ru-RU" sz="1330" spc="-1" strike="noStrike">
              <a:latin typeface="Arial"/>
            </a:endParaRPr>
          </a:p>
          <a:p>
            <a:pPr marL="189000" indent="-189000" algn="ctr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33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330" spc="-1" strike="noStrike">
              <a:latin typeface="Arial"/>
            </a:endParaRPr>
          </a:p>
          <a:p>
            <a:pPr marL="189000" indent="-189000" algn="ctr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239" spc="-1" strike="noStrike">
                <a:solidFill>
                  <a:srgbClr val="000000"/>
                </a:solidFill>
                <a:latin typeface="Times New Roman"/>
              </a:rPr>
              <a:t>Составной частью данного портала являются:</a:t>
            </a:r>
            <a:endParaRPr b="0" lang="ru-RU" sz="1239" spc="-1" strike="noStrike">
              <a:latin typeface="Arial"/>
            </a:endParaRPr>
          </a:p>
          <a:p>
            <a:pPr marL="189000" indent="-189000" algn="ctr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239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239" spc="-1" strike="noStrike">
              <a:latin typeface="Arial"/>
            </a:endParaRPr>
          </a:p>
          <a:p>
            <a:pPr marL="283680" indent="-283680" algn="just">
              <a:lnSpc>
                <a:spcPct val="8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1" lang="en-US" sz="1239" spc="-1" strike="noStrike">
                <a:solidFill>
                  <a:srgbClr val="000000"/>
                </a:solidFill>
                <a:latin typeface="Times New Roman"/>
              </a:rPr>
              <a:t>«Электронная библиотека исторических документов»</a:t>
            </a:r>
            <a:r>
              <a:rPr b="1" lang="ru-RU" sz="1239" spc="-1" strike="noStrike">
                <a:solidFill>
                  <a:srgbClr val="000000"/>
                </a:solidFill>
                <a:latin typeface="Times New Roman"/>
              </a:rPr>
              <a:t>.</a:t>
            </a:r>
            <a:endParaRPr b="0" lang="ru-RU" sz="1239" spc="-1" strike="noStrike">
              <a:latin typeface="Arial"/>
            </a:endParaRPr>
          </a:p>
          <a:p>
            <a:pPr marL="189000" indent="-189000" algn="just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239" spc="-1" strike="noStrike" u="sng">
                <a:solidFill>
                  <a:srgbClr val="000000"/>
                </a:solidFill>
                <a:uFillTx/>
                <a:latin typeface="Times New Roman"/>
                <a:hlinkClick r:id="rId3"/>
              </a:rPr>
              <a:t>http://docs.historyrussia.org/ru/nodes/1-glavnaya</a:t>
            </a:r>
            <a:endParaRPr b="0" lang="ru-RU" sz="1239" spc="-1" strike="noStrike">
              <a:latin typeface="Arial"/>
            </a:endParaRPr>
          </a:p>
          <a:p>
            <a:pPr marL="189000" indent="-189000" algn="just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239" spc="-1" strike="noStrike">
                <a:solidFill>
                  <a:srgbClr val="000000"/>
                </a:solidFill>
                <a:latin typeface="Times New Roman"/>
              </a:rPr>
              <a:t>Библиотека включает в себя 644 документальных сборника.</a:t>
            </a:r>
            <a:endParaRPr b="0" lang="ru-RU" sz="1239" spc="-1" strike="noStrike">
              <a:latin typeface="Arial"/>
            </a:endParaRPr>
          </a:p>
          <a:p>
            <a:pPr marL="189000" indent="-189000" algn="just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239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239" spc="-1" strike="noStrike">
              <a:latin typeface="Arial"/>
            </a:endParaRPr>
          </a:p>
          <a:p>
            <a:pPr marL="189000" indent="-189000" algn="just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239" spc="-1" strike="noStrike">
                <a:solidFill>
                  <a:srgbClr val="000000"/>
                </a:solidFill>
                <a:latin typeface="Times New Roman"/>
              </a:rPr>
              <a:t>2) Информационный портал «Памяти героев Великой войны. 1914 – 1918».</a:t>
            </a:r>
            <a:endParaRPr b="0" lang="ru-RU" sz="1239" spc="-1" strike="noStrike">
              <a:latin typeface="Arial"/>
            </a:endParaRPr>
          </a:p>
          <a:p>
            <a:pPr marL="189000" indent="-189000" algn="just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239" spc="-1" strike="noStrike" u="sng">
                <a:solidFill>
                  <a:srgbClr val="000000"/>
                </a:solidFill>
                <a:uFillTx/>
                <a:latin typeface="Times New Roman"/>
                <a:hlinkClick r:id="rId4"/>
              </a:rPr>
              <a:t>https://gwar.mil.ru/</a:t>
            </a:r>
            <a:endParaRPr b="0" lang="ru-RU" sz="1239" spc="-1" strike="noStrike">
              <a:latin typeface="Arial"/>
            </a:endParaRPr>
          </a:p>
          <a:p>
            <a:pPr marL="189000" indent="-189000" algn="just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239" spc="-1" strike="noStrike">
                <a:solidFill>
                  <a:srgbClr val="000000"/>
                </a:solidFill>
                <a:latin typeface="Times New Roman"/>
              </a:rPr>
              <a:t>Представлена хроника событий, поисковая система героев войны, структура армии по фронтам; воспоминания, мемуары, письма.</a:t>
            </a:r>
            <a:endParaRPr b="0" lang="ru-RU" sz="1239" spc="-1" strike="noStrike">
              <a:latin typeface="Arial"/>
            </a:endParaRPr>
          </a:p>
          <a:p>
            <a:pPr marL="189000" indent="-189000" algn="just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239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239" spc="-1" strike="noStrike">
              <a:latin typeface="Arial"/>
            </a:endParaRPr>
          </a:p>
          <a:p>
            <a:pPr marL="189000" indent="-189000" algn="just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239" spc="-1" strike="noStrike">
                <a:solidFill>
                  <a:srgbClr val="000000"/>
                </a:solidFill>
                <a:latin typeface="Times New Roman"/>
              </a:rPr>
              <a:t>3) Российско-германский проект по оцифровке германских документов в архивах Российской Федерации. </a:t>
            </a:r>
            <a:endParaRPr b="0" lang="ru-RU" sz="1239" spc="-1" strike="noStrike">
              <a:latin typeface="Arial"/>
            </a:endParaRPr>
          </a:p>
          <a:p>
            <a:pPr marL="189000" indent="-189000" algn="just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239" spc="-1" strike="noStrike" u="sng">
                <a:solidFill>
                  <a:srgbClr val="000000"/>
                </a:solidFill>
                <a:uFillTx/>
                <a:latin typeface="Times New Roman"/>
                <a:hlinkClick r:id="rId5"/>
              </a:rPr>
              <a:t>https://www.germandocsinrussia.org/ru/nodes/1-rossiysko-germanskiy-proekt-po-otsifrovke-trofeynyh-kollektsiy</a:t>
            </a:r>
            <a:endParaRPr b="0" lang="ru-RU" sz="1239" spc="-1" strike="noStrike">
              <a:latin typeface="Arial"/>
            </a:endParaRPr>
          </a:p>
          <a:p>
            <a:pPr marL="189000" indent="-189000" algn="just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239" spc="-1" strike="noStrike">
                <a:solidFill>
                  <a:srgbClr val="000000"/>
                </a:solidFill>
                <a:latin typeface="Times New Roman"/>
              </a:rPr>
              <a:t>Документы Первой и Второй мировых войн; документы спецслужб Германии.</a:t>
            </a:r>
            <a:endParaRPr b="0" lang="ru-RU" sz="1239" spc="-1" strike="noStrike">
              <a:latin typeface="Arial"/>
            </a:endParaRPr>
          </a:p>
          <a:p>
            <a:pPr marL="189000" indent="-189000" algn="just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239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239" spc="-1" strike="noStrike">
              <a:latin typeface="Arial"/>
            </a:endParaRPr>
          </a:p>
          <a:p>
            <a:pPr marL="189000" indent="-189000" algn="just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239" spc="-1" strike="noStrike">
                <a:solidFill>
                  <a:srgbClr val="000000"/>
                </a:solidFill>
                <a:latin typeface="Times New Roman"/>
              </a:rPr>
              <a:t>4) Цифровое Средневековье.  </a:t>
            </a:r>
            <a:endParaRPr b="0" lang="ru-RU" sz="1239" spc="-1" strike="noStrike">
              <a:latin typeface="Arial"/>
            </a:endParaRPr>
          </a:p>
          <a:p>
            <a:pPr marL="189000" indent="-189000" algn="just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239" spc="-1" strike="noStrike" u="sng">
                <a:solidFill>
                  <a:srgbClr val="000000"/>
                </a:solidFill>
                <a:uFillTx/>
                <a:latin typeface="Times New Roman"/>
                <a:hlinkClick r:id="rId6"/>
              </a:rPr>
              <a:t>http://medieval.historyrussia.org/</a:t>
            </a:r>
            <a:endParaRPr b="0" lang="ru-RU" sz="1239" spc="-1" strike="noStrike">
              <a:latin typeface="Arial"/>
            </a:endParaRPr>
          </a:p>
          <a:p>
            <a:pPr marL="189000" indent="-189000" algn="just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239" spc="-1" strike="noStrike">
                <a:solidFill>
                  <a:srgbClr val="000000"/>
                </a:solidFill>
                <a:latin typeface="Times New Roman"/>
              </a:rPr>
              <a:t>Представлены сведения по историческим личностям и основным событиям эпохи.</a:t>
            </a:r>
            <a:endParaRPr b="0" lang="ru-RU" sz="1239" spc="-1" strike="noStrike">
              <a:latin typeface="Arial"/>
            </a:endParaRPr>
          </a:p>
        </p:txBody>
      </p:sp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TextShape 1"/>
          <p:cNvSpPr txBox="1"/>
          <p:nvPr/>
        </p:nvSpPr>
        <p:spPr>
          <a:xfrm>
            <a:off x="192960" y="104760"/>
            <a:ext cx="9667800" cy="748080"/>
          </a:xfrm>
          <a:prstGeom prst="rect">
            <a:avLst/>
          </a:prstGeom>
          <a:noFill/>
          <a:ln w="1260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ru-RU" sz="3640" spc="-1" strike="noStrike">
                <a:solidFill>
                  <a:srgbClr val="000000"/>
                </a:solidFill>
                <a:latin typeface="Times New Roman"/>
              </a:rPr>
              <a:t>«Хронос. Всемирная история в Интернете»</a:t>
            </a:r>
            <a:endParaRPr b="0" lang="ru-RU" sz="3640" spc="-1" strike="noStrike">
              <a:latin typeface="Arial"/>
            </a:endParaRPr>
          </a:p>
        </p:txBody>
      </p:sp>
      <p:sp>
        <p:nvSpPr>
          <p:cNvPr id="562" name="TextShape 2"/>
          <p:cNvSpPr txBox="1"/>
          <p:nvPr/>
        </p:nvSpPr>
        <p:spPr>
          <a:xfrm>
            <a:off x="281520" y="1697040"/>
            <a:ext cx="4359240" cy="3410280"/>
          </a:xfrm>
          <a:prstGeom prst="rect">
            <a:avLst/>
          </a:prstGeom>
          <a:noFill/>
          <a:ln w="12600">
            <a:noFill/>
          </a:ln>
        </p:spPr>
        <p:txBody>
          <a:bodyPr anchorCtr="1">
            <a:normAutofit/>
          </a:bodyPr>
          <a:p>
            <a:pPr marL="189000" indent="-189000" algn="ctr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479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2479" spc="-1" strike="noStrike">
              <a:latin typeface="Arial"/>
            </a:endParaRPr>
          </a:p>
          <a:p>
            <a:pPr marL="189000" indent="-189000" algn="ctr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479" spc="-1" strike="noStrike">
                <a:solidFill>
                  <a:srgbClr val="000000"/>
                </a:solidFill>
                <a:latin typeface="Times New Roman"/>
              </a:rPr>
              <a:t>Генеалогические таблицы; исторические источники; хронологические таблицы.</a:t>
            </a:r>
            <a:endParaRPr b="0" lang="ru-RU" sz="2479" spc="-1" strike="noStrike">
              <a:latin typeface="Arial"/>
            </a:endParaRPr>
          </a:p>
          <a:p>
            <a:pPr marL="189000" indent="-189000" algn="ctr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479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2479" spc="-1" strike="noStrike">
              <a:latin typeface="Arial"/>
            </a:endParaRPr>
          </a:p>
          <a:p>
            <a:pPr marL="189000" indent="-189000" algn="ctr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479" spc="-1" strike="noStrike" u="sng">
                <a:solidFill>
                  <a:srgbClr val="000000"/>
                </a:solidFill>
                <a:uFillTx/>
                <a:latin typeface="Times New Roman"/>
                <a:hlinkClick r:id="rId1"/>
              </a:rPr>
              <a:t>http://www.hrono.ru/</a:t>
            </a:r>
            <a:endParaRPr b="0" lang="ru-RU" sz="2479" spc="-1" strike="noStrike">
              <a:latin typeface="Arial"/>
            </a:endParaRPr>
          </a:p>
        </p:txBody>
      </p:sp>
      <p:pic>
        <p:nvPicPr>
          <p:cNvPr id="563" name="Picture 2" descr="https://4.bp.blogspot.com/-68PZLRxndYc/V-PKdPJbj0I/AAAAAAAABIU/mUBpOg65_bUMOo8SXRMRTm1vtKmjWtTQgCLcB/s1600/%25D0%25A5%25D1%2580%25D0%25BE%25D0%25BD%25D0%25BE%25D1%2581.png"/>
          <p:cNvPicPr/>
          <p:nvPr/>
        </p:nvPicPr>
        <p:blipFill>
          <a:blip r:embed="rId2"/>
          <a:stretch/>
        </p:blipFill>
        <p:spPr>
          <a:xfrm>
            <a:off x="5216400" y="2589120"/>
            <a:ext cx="4057560" cy="1438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Picture 2" descr="https://ds03.infourok.ru/uploads/ex/027a/00003d11-d43a85ff/img5.jpg"/>
          <p:cNvPicPr/>
          <p:nvPr/>
        </p:nvPicPr>
        <p:blipFill>
          <a:blip r:embed="rId1"/>
          <a:stretch/>
        </p:blipFill>
        <p:spPr>
          <a:xfrm>
            <a:off x="206640" y="174960"/>
            <a:ext cx="9628920" cy="532728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TextShape 1"/>
          <p:cNvSpPr txBox="1"/>
          <p:nvPr/>
        </p:nvSpPr>
        <p:spPr>
          <a:xfrm>
            <a:off x="168840" y="127800"/>
            <a:ext cx="4222800" cy="1175760"/>
          </a:xfrm>
          <a:prstGeom prst="rect">
            <a:avLst/>
          </a:prstGeom>
          <a:noFill/>
          <a:ln w="12600">
            <a:noFill/>
          </a:ln>
        </p:spPr>
        <p:txBody>
          <a:bodyPr lIns="75600" rIns="75600" tIns="37800" bIns="37800" anchor="b">
            <a:normAutofit/>
          </a:bodyPr>
          <a:p>
            <a:pPr>
              <a:lnSpc>
                <a:spcPct val="9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Times New Roman"/>
              </a:rPr>
              <a:t>«Династия Романовых»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565" name="TextShape 2"/>
          <p:cNvSpPr txBox="1"/>
          <p:nvPr/>
        </p:nvSpPr>
        <p:spPr>
          <a:xfrm>
            <a:off x="265320" y="2375640"/>
            <a:ext cx="3949200" cy="3063600"/>
          </a:xfrm>
          <a:prstGeom prst="rect">
            <a:avLst/>
          </a:prstGeom>
          <a:noFill/>
          <a:ln w="12600">
            <a:noFill/>
          </a:ln>
        </p:spPr>
        <p:txBody>
          <a:bodyPr lIns="75600" rIns="75600" tIns="37800" bIns="37800">
            <a:normAutofit/>
          </a:bodyPr>
          <a:p>
            <a:pPr marL="189000" indent="-189000" algn="ctr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2229" spc="-1" strike="noStrike">
                <a:solidFill>
                  <a:srgbClr val="000000"/>
                </a:solidFill>
                <a:latin typeface="Times New Roman"/>
              </a:rPr>
              <a:t>Сведения по истории России времен династии Романовых.</a:t>
            </a:r>
            <a:endParaRPr b="0" lang="ru-RU" sz="2229" spc="-1" strike="noStrike">
              <a:latin typeface="Arial"/>
            </a:endParaRPr>
          </a:p>
          <a:p>
            <a:pPr marL="189000" indent="-189000" algn="ctr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229" spc="-1" strike="noStrike" u="sng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2229" spc="-1" strike="noStrike">
              <a:latin typeface="Arial"/>
            </a:endParaRPr>
          </a:p>
          <a:p>
            <a:pPr marL="189000" indent="-189000" algn="ctr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229" spc="-1" strike="noStrike" u="sng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2229" spc="-1" strike="noStrike">
              <a:latin typeface="Arial"/>
            </a:endParaRPr>
          </a:p>
          <a:p>
            <a:pPr marL="189000" indent="-189000" algn="ctr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2229" spc="-1" strike="noStrike" u="sng">
                <a:solidFill>
                  <a:srgbClr val="000000"/>
                </a:solidFill>
                <a:uFillTx/>
                <a:latin typeface="Times New Roman"/>
                <a:hlinkClick r:id="rId1"/>
              </a:rPr>
              <a:t>http://www.moscowkremlin.ru/romanovs.html</a:t>
            </a:r>
            <a:endParaRPr b="0" lang="ru-RU" sz="2229" spc="-1" strike="noStrike">
              <a:latin typeface="Arial"/>
            </a:endParaRPr>
          </a:p>
          <a:p>
            <a:pPr marL="189000" indent="-189000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2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ru-RU" sz="1820" spc="-1" strike="noStrike">
              <a:latin typeface="Arial"/>
            </a:endParaRPr>
          </a:p>
        </p:txBody>
      </p:sp>
      <p:pic>
        <p:nvPicPr>
          <p:cNvPr id="566" name="Picture 4" descr="https://avatars.mds.yandex.net/get-zen_doc/3719229/pub_5f8dac563f59f84e2ceed2ef_5f8dadcef46e1b4b59b6c01a/scale_1200"/>
          <p:cNvPicPr/>
          <p:nvPr/>
        </p:nvPicPr>
        <p:blipFill>
          <a:blip r:embed="rId2"/>
          <a:srcRect l="19487" t="0" r="23090" b="0"/>
          <a:stretch/>
        </p:blipFill>
        <p:spPr>
          <a:xfrm>
            <a:off x="4392000" y="0"/>
            <a:ext cx="5687640" cy="5670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TextShape 1"/>
          <p:cNvSpPr txBox="1"/>
          <p:nvPr/>
        </p:nvSpPr>
        <p:spPr>
          <a:xfrm>
            <a:off x="192960" y="160920"/>
            <a:ext cx="9740160" cy="671760"/>
          </a:xfrm>
          <a:prstGeom prst="rect">
            <a:avLst/>
          </a:prstGeom>
          <a:noFill/>
          <a:ln w="1260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ru-RU" sz="4140" spc="-1" strike="noStrike">
                <a:solidFill>
                  <a:srgbClr val="000000"/>
                </a:solidFill>
                <a:latin typeface="Times New Roman"/>
              </a:rPr>
              <a:t>Интернет-проект «1812 год»</a:t>
            </a:r>
            <a:endParaRPr b="0" lang="ru-RU" sz="4140" spc="-1" strike="noStrike">
              <a:latin typeface="Arial"/>
            </a:endParaRPr>
          </a:p>
        </p:txBody>
      </p:sp>
      <p:sp>
        <p:nvSpPr>
          <p:cNvPr id="568" name="TextShape 2"/>
          <p:cNvSpPr txBox="1"/>
          <p:nvPr/>
        </p:nvSpPr>
        <p:spPr>
          <a:xfrm>
            <a:off x="192960" y="1825920"/>
            <a:ext cx="4544280" cy="3281400"/>
          </a:xfrm>
          <a:prstGeom prst="rect">
            <a:avLst/>
          </a:prstGeom>
          <a:noFill/>
          <a:ln w="12600">
            <a:noFill/>
          </a:ln>
        </p:spPr>
        <p:txBody>
          <a:bodyPr>
            <a:normAutofit/>
          </a:bodyPr>
          <a:p>
            <a:pPr marL="189000" indent="-189000" algn="ctr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320" spc="-1" strike="noStrike">
                <a:solidFill>
                  <a:srgbClr val="000000"/>
                </a:solidFill>
                <a:latin typeface="Times New Roman"/>
              </a:rPr>
              <a:t>Представлены данные по армии и вооружению; хроника войны; личности; мемуары и письма; архивные документы.</a:t>
            </a:r>
            <a:endParaRPr b="0" lang="ru-RU" sz="2320" spc="-1" strike="noStrike">
              <a:latin typeface="Arial"/>
            </a:endParaRPr>
          </a:p>
          <a:p>
            <a:pPr marL="189000" indent="-189000" algn="ctr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320" spc="-1" strike="noStrike" u="sng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2320" spc="-1" strike="noStrike">
              <a:latin typeface="Arial"/>
            </a:endParaRPr>
          </a:p>
          <a:p>
            <a:pPr marL="189000" indent="-189000" algn="ctr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320" spc="-1" strike="noStrike" u="sng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2320" spc="-1" strike="noStrike">
              <a:latin typeface="Arial"/>
            </a:endParaRPr>
          </a:p>
          <a:p>
            <a:pPr marL="189000" indent="-189000" algn="ctr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320" spc="-1" strike="noStrike" u="sng">
                <a:solidFill>
                  <a:srgbClr val="000000"/>
                </a:solidFill>
                <a:uFillTx/>
                <a:latin typeface="Times New Roman"/>
              </a:rPr>
              <a:t>http://museum.ru/1812/index.html</a:t>
            </a:r>
            <a:endParaRPr b="0" lang="ru-RU" sz="2320" spc="-1" strike="noStrike">
              <a:latin typeface="Arial"/>
            </a:endParaRPr>
          </a:p>
          <a:p>
            <a:pPr marL="189000" indent="-189000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32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ru-RU" sz="2320" spc="-1" strike="noStrike">
              <a:latin typeface="Arial"/>
            </a:endParaRPr>
          </a:p>
        </p:txBody>
      </p:sp>
      <p:pic>
        <p:nvPicPr>
          <p:cNvPr id="569" name="Picture 2" descr="https://cyrillitsa.ru/wp-content/uploads/2019/05/2896-1.jpg"/>
          <p:cNvPicPr/>
          <p:nvPr/>
        </p:nvPicPr>
        <p:blipFill>
          <a:blip r:embed="rId1"/>
          <a:stretch/>
        </p:blipFill>
        <p:spPr>
          <a:xfrm>
            <a:off x="5103720" y="1779480"/>
            <a:ext cx="4282920" cy="3057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TextShape 1"/>
          <p:cNvSpPr txBox="1"/>
          <p:nvPr/>
        </p:nvSpPr>
        <p:spPr>
          <a:xfrm>
            <a:off x="160920" y="128880"/>
            <a:ext cx="9748080" cy="691560"/>
          </a:xfrm>
          <a:prstGeom prst="rect">
            <a:avLst/>
          </a:prstGeom>
          <a:noFill/>
          <a:ln w="1260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ru-RU" sz="3640" spc="-1" strike="noStrike">
                <a:solidFill>
                  <a:srgbClr val="000000"/>
                </a:solidFill>
                <a:latin typeface="Times New Roman"/>
              </a:rPr>
              <a:t>Проект «Отечественная война 1812 года»</a:t>
            </a:r>
            <a:endParaRPr b="0" lang="ru-RU" sz="3640" spc="-1" strike="noStrike">
              <a:latin typeface="Arial"/>
            </a:endParaRPr>
          </a:p>
        </p:txBody>
      </p:sp>
      <p:sp>
        <p:nvSpPr>
          <p:cNvPr id="571" name="TextShape 2"/>
          <p:cNvSpPr txBox="1"/>
          <p:nvPr/>
        </p:nvSpPr>
        <p:spPr>
          <a:xfrm>
            <a:off x="5790960" y="1777680"/>
            <a:ext cx="3973320" cy="3329640"/>
          </a:xfrm>
          <a:prstGeom prst="rect">
            <a:avLst/>
          </a:prstGeom>
          <a:noFill/>
          <a:ln w="12600">
            <a:noFill/>
          </a:ln>
        </p:spPr>
        <p:txBody>
          <a:bodyPr>
            <a:normAutofit/>
          </a:bodyPr>
          <a:p>
            <a:pPr marL="189000" indent="-189000" algn="ctr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900" spc="-1" strike="noStrike">
                <a:solidFill>
                  <a:srgbClr val="000000"/>
                </a:solidFill>
                <a:latin typeface="Times New Roman"/>
              </a:rPr>
              <a:t>Эпоха в документах, воспоминаниях, иллюстрациях.</a:t>
            </a:r>
            <a:endParaRPr b="0" lang="ru-RU" sz="2900" spc="-1" strike="noStrike">
              <a:latin typeface="Arial"/>
            </a:endParaRPr>
          </a:p>
          <a:p>
            <a:pPr marL="189000" indent="-189000" algn="ctr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900" spc="-1" strike="noStrike" u="sng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2900" spc="-1" strike="noStrike">
              <a:latin typeface="Arial"/>
            </a:endParaRPr>
          </a:p>
          <a:p>
            <a:pPr marL="189000" indent="-189000" algn="ctr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900" spc="-1" strike="noStrike" u="sng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2900" spc="-1" strike="noStrike">
              <a:latin typeface="Arial"/>
            </a:endParaRPr>
          </a:p>
          <a:p>
            <a:pPr marL="189000" indent="-189000" algn="ctr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900" spc="-1" strike="noStrike" u="sng">
                <a:solidFill>
                  <a:srgbClr val="000000"/>
                </a:solidFill>
                <a:uFillTx/>
                <a:latin typeface="Times New Roman"/>
              </a:rPr>
              <a:t>http://www.1812.rsl.ru/</a:t>
            </a:r>
            <a:endParaRPr b="0" lang="ru-RU" sz="2900" spc="-1" strike="noStrike">
              <a:latin typeface="Arial"/>
            </a:endParaRPr>
          </a:p>
          <a:p>
            <a:pPr marL="189000" indent="-189000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32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ru-RU" sz="2320" spc="-1" strike="noStrike">
              <a:latin typeface="Arial"/>
            </a:endParaRPr>
          </a:p>
        </p:txBody>
      </p:sp>
      <p:pic>
        <p:nvPicPr>
          <p:cNvPr id="572" name="Picture 2" descr="https://topwar.ru/uploads/posts/2019-09/1568398216_borodino-napoleon-s1200.jpg"/>
          <p:cNvPicPr/>
          <p:nvPr/>
        </p:nvPicPr>
        <p:blipFill>
          <a:blip r:embed="rId1"/>
          <a:stretch/>
        </p:blipFill>
        <p:spPr>
          <a:xfrm>
            <a:off x="217080" y="1624680"/>
            <a:ext cx="5067000" cy="3152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TextShape 1"/>
          <p:cNvSpPr txBox="1"/>
          <p:nvPr/>
        </p:nvSpPr>
        <p:spPr>
          <a:xfrm>
            <a:off x="192960" y="160920"/>
            <a:ext cx="9684000" cy="707760"/>
          </a:xfrm>
          <a:prstGeom prst="rect">
            <a:avLst/>
          </a:prstGeom>
          <a:noFill/>
          <a:ln w="1260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ru-RU" sz="3640" spc="-1" strike="noStrike">
                <a:solidFill>
                  <a:srgbClr val="000000"/>
                </a:solidFill>
                <a:latin typeface="Times New Roman"/>
              </a:rPr>
              <a:t>Проект «Первая мировая война»</a:t>
            </a:r>
            <a:endParaRPr b="0" lang="ru-RU" sz="3640" spc="-1" strike="noStrike">
              <a:latin typeface="Arial"/>
            </a:endParaRPr>
          </a:p>
        </p:txBody>
      </p:sp>
      <p:sp>
        <p:nvSpPr>
          <p:cNvPr id="574" name="TextShape 2"/>
          <p:cNvSpPr txBox="1"/>
          <p:nvPr/>
        </p:nvSpPr>
        <p:spPr>
          <a:xfrm>
            <a:off x="273600" y="1509480"/>
            <a:ext cx="4552200" cy="3597840"/>
          </a:xfrm>
          <a:prstGeom prst="rect">
            <a:avLst/>
          </a:prstGeom>
          <a:noFill/>
          <a:ln w="12600">
            <a:noFill/>
          </a:ln>
        </p:spPr>
        <p:txBody>
          <a:bodyPr anchorCtr="1">
            <a:normAutofit/>
          </a:bodyPr>
          <a:p>
            <a:pPr marL="189000" indent="-189000" algn="ctr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900" spc="-1" strike="noStrike">
                <a:solidFill>
                  <a:srgbClr val="000000"/>
                </a:solidFill>
                <a:latin typeface="Times New Roman"/>
              </a:rPr>
              <a:t>Хронология; битвы; полководцы; фото; сведения по оружию.</a:t>
            </a:r>
            <a:endParaRPr b="0" lang="ru-RU" sz="2900" spc="-1" strike="noStrike">
              <a:latin typeface="Arial"/>
            </a:endParaRPr>
          </a:p>
          <a:p>
            <a:pPr marL="189000" indent="-189000" algn="ctr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900" spc="-1" strike="noStrike" u="sng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2900" spc="-1" strike="noStrike">
              <a:latin typeface="Arial"/>
            </a:endParaRPr>
          </a:p>
          <a:p>
            <a:pPr marL="189000" indent="-189000" algn="ctr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900" spc="-1" strike="noStrike" u="sng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2900" spc="-1" strike="noStrike">
              <a:latin typeface="Arial"/>
            </a:endParaRPr>
          </a:p>
          <a:p>
            <a:pPr marL="189000" indent="-189000" algn="ctr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900" spc="-1" strike="noStrike" u="sng">
                <a:solidFill>
                  <a:srgbClr val="000000"/>
                </a:solidFill>
                <a:uFillTx/>
                <a:latin typeface="Times New Roman"/>
              </a:rPr>
              <a:t>https://www.firstwar.info/index.shtml?about</a:t>
            </a:r>
            <a:endParaRPr b="0" lang="ru-RU" sz="2900" spc="-1" strike="noStrike">
              <a:latin typeface="Arial"/>
            </a:endParaRPr>
          </a:p>
        </p:txBody>
      </p:sp>
      <p:pic>
        <p:nvPicPr>
          <p:cNvPr id="575" name="Picture 2" descr="Первая мировая война"/>
          <p:cNvPicPr/>
          <p:nvPr/>
        </p:nvPicPr>
        <p:blipFill>
          <a:blip r:embed="rId1"/>
          <a:stretch/>
        </p:blipFill>
        <p:spPr>
          <a:xfrm>
            <a:off x="5103720" y="2507760"/>
            <a:ext cx="4282920" cy="1601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TextShape 1"/>
          <p:cNvSpPr txBox="1"/>
          <p:nvPr/>
        </p:nvSpPr>
        <p:spPr>
          <a:xfrm>
            <a:off x="306720" y="771120"/>
            <a:ext cx="2842560" cy="1118880"/>
          </a:xfrm>
          <a:prstGeom prst="rect">
            <a:avLst/>
          </a:prstGeom>
          <a:noFill/>
          <a:ln w="12600">
            <a:noFill/>
          </a:ln>
        </p:spPr>
        <p:txBody>
          <a:bodyPr lIns="75600" rIns="75600" tIns="37800" bIns="37800" anchor="b">
            <a:normAutofit/>
          </a:bodyPr>
          <a:p>
            <a:pPr>
              <a:lnSpc>
                <a:spcPct val="90000"/>
              </a:lnSpc>
            </a:pPr>
            <a:r>
              <a:rPr b="1" lang="en-US" sz="3309" spc="-1" strike="noStrike">
                <a:solidFill>
                  <a:srgbClr val="000000"/>
                </a:solidFill>
                <a:latin typeface="Times New Roman"/>
              </a:rPr>
              <a:t>«Все о Второй мировой»</a:t>
            </a:r>
            <a:endParaRPr b="0" lang="ru-RU" sz="3309" spc="-1" strike="noStrike">
              <a:latin typeface="Arial"/>
            </a:endParaRPr>
          </a:p>
        </p:txBody>
      </p:sp>
      <p:pic>
        <p:nvPicPr>
          <p:cNvPr id="577" name="Picture 2" descr="https://avatars.mds.yandex.net/get-zen_doc/98843/pub_5b852869a05f4100ad8bb4e3_5b8528f8fa946400aa8e5e83/scale_1200"/>
          <p:cNvPicPr/>
          <p:nvPr/>
        </p:nvPicPr>
        <p:blipFill>
          <a:blip r:embed="rId1"/>
          <a:srcRect l="0" t="14365" r="9090" b="13721"/>
          <a:stretch/>
        </p:blipFill>
        <p:spPr>
          <a:xfrm>
            <a:off x="2912400" y="0"/>
            <a:ext cx="7168320" cy="5670360"/>
          </a:xfrm>
          <a:prstGeom prst="rect">
            <a:avLst/>
          </a:prstGeom>
          <a:ln>
            <a:noFill/>
          </a:ln>
        </p:spPr>
      </p:pic>
      <p:sp>
        <p:nvSpPr>
          <p:cNvPr id="578" name="TextShape 2"/>
          <p:cNvSpPr txBox="1"/>
          <p:nvPr/>
        </p:nvSpPr>
        <p:spPr>
          <a:xfrm>
            <a:off x="177120" y="2459160"/>
            <a:ext cx="3506760" cy="2997000"/>
          </a:xfrm>
          <a:prstGeom prst="rect">
            <a:avLst/>
          </a:prstGeom>
          <a:noFill/>
          <a:ln w="12600">
            <a:noFill/>
          </a:ln>
        </p:spPr>
        <p:txBody>
          <a:bodyPr lIns="75600" rIns="75600" tIns="37800" bIns="37800" anchorCtr="1">
            <a:normAutofit fontScale="94000"/>
          </a:bodyPr>
          <a:p>
            <a:pPr marL="189000" indent="-189000" algn="ctr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1900" spc="-1" strike="noStrike">
                <a:solidFill>
                  <a:srgbClr val="000000"/>
                </a:solidFill>
                <a:latin typeface="Times New Roman"/>
              </a:rPr>
              <a:t>Календарь войны; вооружение; обмундирование; награды; памятники и материалы; выдающиеся персоны; плакаты, листовки; документы; книги; фильмы.</a:t>
            </a:r>
            <a:endParaRPr b="0" lang="ru-RU" sz="1900" spc="-1" strike="noStrike">
              <a:latin typeface="Arial"/>
            </a:endParaRPr>
          </a:p>
          <a:p>
            <a:pPr marL="189000" indent="-189000" algn="ctr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1900" spc="-1" strike="noStrike" u="sng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900" spc="-1" strike="noStrike">
              <a:latin typeface="Arial"/>
            </a:endParaRPr>
          </a:p>
          <a:p>
            <a:pPr marL="189000" indent="-189000" algn="ctr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1900" spc="-1" strike="noStrike" u="sng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900" spc="-1" strike="noStrike">
              <a:latin typeface="Arial"/>
            </a:endParaRPr>
          </a:p>
          <a:p>
            <a:pPr marL="189000" indent="-189000" algn="ctr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1900" spc="-1" strike="noStrike" u="sng">
                <a:solidFill>
                  <a:srgbClr val="000000"/>
                </a:solidFill>
                <a:uFillTx/>
                <a:latin typeface="Times New Roman"/>
                <a:hlinkClick r:id="rId2"/>
              </a:rPr>
              <a:t>https://wwii.space/</a:t>
            </a:r>
            <a:endParaRPr b="0" lang="ru-RU" sz="1900" spc="-1" strike="noStrike">
              <a:latin typeface="Arial"/>
            </a:endParaRPr>
          </a:p>
        </p:txBody>
      </p:sp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TextShape 1"/>
          <p:cNvSpPr txBox="1"/>
          <p:nvPr/>
        </p:nvSpPr>
        <p:spPr>
          <a:xfrm>
            <a:off x="233280" y="153000"/>
            <a:ext cx="4801680" cy="1496160"/>
          </a:xfrm>
          <a:prstGeom prst="rect">
            <a:avLst/>
          </a:prstGeom>
          <a:noFill/>
          <a:ln w="12600">
            <a:noFill/>
          </a:ln>
        </p:spPr>
        <p:txBody>
          <a:bodyPr lIns="75600" rIns="75600" tIns="37800" bIns="37800" anchor="ctr">
            <a:normAutofit/>
          </a:bodyPr>
          <a:p>
            <a:pPr>
              <a:lnSpc>
                <a:spcPct val="90000"/>
              </a:lnSpc>
            </a:pPr>
            <a:r>
              <a:rPr b="1" lang="en-US" sz="3100" spc="-1" strike="noStrike">
                <a:solidFill>
                  <a:srgbClr val="000000"/>
                </a:solidFill>
                <a:latin typeface="Times New Roman"/>
              </a:rPr>
              <a:t>«Великая Отечественная война: 1941 – 1945»</a:t>
            </a:r>
            <a:endParaRPr b="0" lang="ru-RU" sz="3100" spc="-1" strike="noStrike">
              <a:latin typeface="Arial"/>
            </a:endParaRPr>
          </a:p>
        </p:txBody>
      </p:sp>
      <p:sp>
        <p:nvSpPr>
          <p:cNvPr id="580" name="TextShape 2"/>
          <p:cNvSpPr txBox="1"/>
          <p:nvPr/>
        </p:nvSpPr>
        <p:spPr>
          <a:xfrm>
            <a:off x="233280" y="2485440"/>
            <a:ext cx="4696920" cy="2718720"/>
          </a:xfrm>
          <a:prstGeom prst="rect">
            <a:avLst/>
          </a:prstGeom>
          <a:noFill/>
          <a:ln w="12600">
            <a:noFill/>
          </a:ln>
        </p:spPr>
        <p:txBody>
          <a:bodyPr lIns="75600" rIns="75600" tIns="37800" bIns="37800">
            <a:normAutofit/>
          </a:bodyPr>
          <a:p>
            <a:pPr marL="189000" indent="-189000" algn="ctr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2300" spc="-1" strike="noStrike">
                <a:solidFill>
                  <a:srgbClr val="000000"/>
                </a:solidFill>
                <a:latin typeface="Times New Roman"/>
              </a:rPr>
              <a:t>Энциклопедия войны; биографии полководцев; герои войны; песни военных лет.</a:t>
            </a:r>
            <a:endParaRPr b="0" lang="ru-RU" sz="2300" spc="-1" strike="noStrike">
              <a:latin typeface="Arial"/>
            </a:endParaRPr>
          </a:p>
          <a:p>
            <a:pPr marL="189000" indent="-189000" algn="ctr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300" spc="-1" strike="noStrike" u="sng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2300" spc="-1" strike="noStrike">
              <a:latin typeface="Arial"/>
            </a:endParaRPr>
          </a:p>
          <a:p>
            <a:pPr marL="189000" indent="-189000" algn="ctr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300" spc="-1" strike="noStrike" u="sng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2300" spc="-1" strike="noStrike">
              <a:latin typeface="Arial"/>
            </a:endParaRPr>
          </a:p>
          <a:p>
            <a:pPr marL="189000" indent="-189000" algn="ctr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2300" spc="-1" strike="noStrike" u="sng">
                <a:solidFill>
                  <a:srgbClr val="000000"/>
                </a:solidFill>
                <a:uFillTx/>
                <a:latin typeface="Times New Roman"/>
                <a:hlinkClick r:id="rId1"/>
              </a:rPr>
              <a:t>http://www.1941-1945.ru/index.htm</a:t>
            </a:r>
            <a:endParaRPr b="0" lang="ru-RU" sz="2300" spc="-1" strike="noStrike">
              <a:latin typeface="Arial"/>
            </a:endParaRPr>
          </a:p>
          <a:p>
            <a:pPr marL="189000" indent="-189000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5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ru-RU" sz="1500" spc="-1" strike="noStrike">
              <a:latin typeface="Arial"/>
            </a:endParaRPr>
          </a:p>
        </p:txBody>
      </p:sp>
      <p:pic>
        <p:nvPicPr>
          <p:cNvPr id="581" name="Picture 8" descr="https://im0-tub-ru.yandex.net/i?id=c8d4e1d7d676aa6c10368233117902e5&amp;n=13"/>
          <p:cNvPicPr/>
          <p:nvPr/>
        </p:nvPicPr>
        <p:blipFill>
          <a:blip r:embed="rId2"/>
          <a:srcRect l="2756" t="0" r="47906" b="0"/>
          <a:stretch/>
        </p:blipFill>
        <p:spPr>
          <a:xfrm>
            <a:off x="5150520" y="0"/>
            <a:ext cx="4930200" cy="5670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TextShape 1"/>
          <p:cNvSpPr txBox="1"/>
          <p:nvPr/>
        </p:nvSpPr>
        <p:spPr>
          <a:xfrm>
            <a:off x="865800" y="628200"/>
            <a:ext cx="8521560" cy="1095840"/>
          </a:xfrm>
          <a:prstGeom prst="rect">
            <a:avLst/>
          </a:prstGeom>
          <a:noFill/>
          <a:ln w="12600">
            <a:noFill/>
          </a:ln>
        </p:spPr>
        <p:txBody>
          <a:bodyPr lIns="75600" rIns="75600" tIns="37800" bIns="37800" anchor="ctr">
            <a:normAutofit/>
          </a:bodyPr>
          <a:p>
            <a:pPr>
              <a:lnSpc>
                <a:spcPct val="90000"/>
              </a:lnSpc>
            </a:pPr>
            <a:r>
              <a:rPr b="1" lang="en-US" sz="4140" spc="-1" strike="noStrike">
                <a:solidFill>
                  <a:srgbClr val="ffffff"/>
                </a:solidFill>
                <a:latin typeface="Times New Roman"/>
              </a:rPr>
              <a:t>«История мировых войн»</a:t>
            </a:r>
            <a:endParaRPr b="0" lang="ru-RU" sz="4140" spc="-1" strike="noStrike">
              <a:latin typeface="Arial"/>
            </a:endParaRPr>
          </a:p>
        </p:txBody>
      </p:sp>
      <p:sp>
        <p:nvSpPr>
          <p:cNvPr id="583" name="TextShape 2"/>
          <p:cNvSpPr txBox="1"/>
          <p:nvPr/>
        </p:nvSpPr>
        <p:spPr>
          <a:xfrm>
            <a:off x="1067040" y="2062440"/>
            <a:ext cx="3605760" cy="3318480"/>
          </a:xfrm>
          <a:prstGeom prst="rect">
            <a:avLst/>
          </a:prstGeom>
          <a:noFill/>
          <a:ln w="12600">
            <a:noFill/>
          </a:ln>
        </p:spPr>
        <p:txBody>
          <a:bodyPr lIns="75600" rIns="75600" tIns="37800" bIns="37800" anchorCtr="1">
            <a:normAutofit/>
          </a:bodyPr>
          <a:p>
            <a:pPr marL="189000" indent="-189000" algn="ctr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2900" spc="-1" strike="noStrike">
                <a:solidFill>
                  <a:srgbClr val="000000"/>
                </a:solidFill>
                <a:latin typeface="Times New Roman"/>
              </a:rPr>
              <a:t>Статьи; мемуары; история вооружений.</a:t>
            </a:r>
            <a:endParaRPr b="0" lang="ru-RU" sz="2900" spc="-1" strike="noStrike">
              <a:latin typeface="Arial"/>
            </a:endParaRPr>
          </a:p>
          <a:p>
            <a:pPr marL="189000" indent="-189000" algn="ctr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900" spc="-1" strike="noStrike" u="sng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2900" spc="-1" strike="noStrike">
              <a:latin typeface="Arial"/>
            </a:endParaRPr>
          </a:p>
          <a:p>
            <a:pPr marL="189000" indent="-189000" algn="ctr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900" spc="-1" strike="noStrike" u="sng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2900" spc="-1" strike="noStrike">
              <a:latin typeface="Arial"/>
            </a:endParaRPr>
          </a:p>
          <a:p>
            <a:pPr marL="189000" indent="-189000" algn="ctr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2900" spc="-1" strike="noStrike" u="sng">
                <a:solidFill>
                  <a:srgbClr val="000000"/>
                </a:solidFill>
                <a:uFillTx/>
                <a:latin typeface="Times New Roman"/>
                <a:hlinkClick r:id="rId1"/>
              </a:rPr>
              <a:t>http://wunderwaffe.narod.ru/</a:t>
            </a:r>
            <a:endParaRPr b="0" lang="ru-RU" sz="2900" spc="-1" strike="noStrike">
              <a:latin typeface="Arial"/>
            </a:endParaRPr>
          </a:p>
        </p:txBody>
      </p:sp>
      <p:pic>
        <p:nvPicPr>
          <p:cNvPr id="584" name="Picture 2" descr="https://bigpicture.ru/wp-content/uploads/2011/09/4110.jpg"/>
          <p:cNvPicPr/>
          <p:nvPr/>
        </p:nvPicPr>
        <p:blipFill>
          <a:blip r:embed="rId2"/>
          <a:srcRect l="0" t="739" r="0" b="0"/>
          <a:stretch/>
        </p:blipFill>
        <p:spPr>
          <a:xfrm>
            <a:off x="5042880" y="2061000"/>
            <a:ext cx="3970800" cy="2946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TextShape 1"/>
          <p:cNvSpPr txBox="1"/>
          <p:nvPr/>
        </p:nvSpPr>
        <p:spPr>
          <a:xfrm>
            <a:off x="385920" y="4141800"/>
            <a:ext cx="2810880" cy="1112760"/>
          </a:xfrm>
          <a:prstGeom prst="rect">
            <a:avLst/>
          </a:prstGeom>
          <a:noFill/>
          <a:ln w="12600">
            <a:noFill/>
          </a:ln>
        </p:spPr>
        <p:txBody>
          <a:bodyPr lIns="75600" rIns="75600" tIns="37800" bIns="37800" anchor="ctr">
            <a:normAutofit/>
          </a:bodyPr>
          <a:p>
            <a:pPr>
              <a:lnSpc>
                <a:spcPct val="90000"/>
              </a:lnSpc>
            </a:pPr>
            <a:r>
              <a:rPr b="1" lang="en-US" sz="3309" spc="-1" strike="noStrike">
                <a:solidFill>
                  <a:srgbClr val="ffffff"/>
                </a:solidFill>
                <a:latin typeface="Times New Roman"/>
              </a:rPr>
              <a:t>«Экскурс в геральдику»</a:t>
            </a:r>
            <a:endParaRPr b="0" lang="ru-RU" sz="3309" spc="-1" strike="noStrike">
              <a:latin typeface="Arial"/>
            </a:endParaRPr>
          </a:p>
        </p:txBody>
      </p:sp>
      <p:pic>
        <p:nvPicPr>
          <p:cNvPr id="586" name="Picture 2" descr="https://get.pxhere.com/photo/flag-crown-power-gold-symbolism-shield-lions-germany-state-standard-symbols-artifact-crosses-mantle-coat-of-arms-heraldry-coat-of-arms-of-germany-ermine-568645.jpg"/>
          <p:cNvPicPr/>
          <p:nvPr/>
        </p:nvPicPr>
        <p:blipFill>
          <a:blip r:embed="rId1"/>
          <a:srcRect l="0" t="4318" r="0" b="5344"/>
          <a:stretch/>
        </p:blipFill>
        <p:spPr>
          <a:xfrm>
            <a:off x="264600" y="264600"/>
            <a:ext cx="9549000" cy="3558240"/>
          </a:xfrm>
          <a:prstGeom prst="rect">
            <a:avLst/>
          </a:prstGeom>
          <a:ln>
            <a:noFill/>
          </a:ln>
        </p:spPr>
      </p:pic>
      <p:sp>
        <p:nvSpPr>
          <p:cNvPr id="587" name="TextShape 2"/>
          <p:cNvSpPr txBox="1"/>
          <p:nvPr/>
        </p:nvSpPr>
        <p:spPr>
          <a:xfrm>
            <a:off x="3621600" y="4029840"/>
            <a:ext cx="5768640" cy="1225080"/>
          </a:xfrm>
          <a:prstGeom prst="rect">
            <a:avLst/>
          </a:prstGeom>
          <a:noFill/>
          <a:ln w="12600">
            <a:noFill/>
          </a:ln>
        </p:spPr>
        <p:txBody>
          <a:bodyPr lIns="75600" rIns="75600" tIns="37800" bIns="37800" anchor="ctr">
            <a:normAutofit/>
          </a:bodyPr>
          <a:p>
            <a:pPr marL="189000" indent="-189000" algn="ctr">
              <a:lnSpc>
                <a:spcPct val="8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1000" spc="-1" strike="noStrike">
                <a:solidFill>
                  <a:srgbClr val="ffffff"/>
                </a:solidFill>
                <a:latin typeface="Times New Roman"/>
              </a:rPr>
              <a:t> </a:t>
            </a:r>
            <a:endParaRPr b="0" lang="ru-RU" sz="1000" spc="-1" strike="noStrike">
              <a:latin typeface="Arial"/>
            </a:endParaRPr>
          </a:p>
          <a:p>
            <a:pPr marL="189000" indent="-189000" algn="ctr">
              <a:lnSpc>
                <a:spcPct val="8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1300" spc="-1" strike="noStrike">
                <a:solidFill>
                  <a:srgbClr val="ffffff"/>
                </a:solidFill>
                <a:latin typeface="Times New Roman"/>
              </a:rPr>
              <a:t>История геральдики; правила геральдики; животный мир геральдики.</a:t>
            </a:r>
            <a:endParaRPr b="0" lang="ru-RU" sz="1300" spc="-1" strike="noStrike">
              <a:latin typeface="Arial"/>
            </a:endParaRPr>
          </a:p>
          <a:p>
            <a:pPr marL="189000" indent="-189000" algn="ctr">
              <a:lnSpc>
                <a:spcPct val="8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1300" spc="-1" strike="noStrike" u="sng">
                <a:solidFill>
                  <a:srgbClr val="ffffff"/>
                </a:solidFill>
                <a:uFillTx/>
                <a:latin typeface="Times New Roman"/>
              </a:rPr>
              <a:t> </a:t>
            </a:r>
            <a:endParaRPr b="0" lang="ru-RU" sz="1300" spc="-1" strike="noStrike">
              <a:latin typeface="Arial"/>
            </a:endParaRPr>
          </a:p>
          <a:p>
            <a:pPr marL="189000" indent="-189000" algn="ctr">
              <a:lnSpc>
                <a:spcPct val="8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1300" spc="-1" strike="noStrike" u="sng">
                <a:solidFill>
                  <a:srgbClr val="ffffff"/>
                </a:solidFill>
                <a:uFillTx/>
                <a:latin typeface="Times New Roman"/>
                <a:hlinkClick r:id="rId2"/>
              </a:rPr>
              <a:t>https://www.excurs.ru/</a:t>
            </a:r>
            <a:endParaRPr b="0" lang="ru-RU" sz="1300" spc="-1" strike="noStrike">
              <a:latin typeface="Arial"/>
            </a:endParaRPr>
          </a:p>
          <a:p>
            <a:pPr marL="189000" indent="-189000">
              <a:lnSpc>
                <a:spcPct val="8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700" spc="-1" strike="noStrike">
                <a:solidFill>
                  <a:srgbClr val="ffffff"/>
                </a:solidFill>
                <a:latin typeface="Calibri"/>
              </a:rPr>
              <a:t> </a:t>
            </a:r>
            <a:endParaRPr b="0" lang="ru-RU" sz="700" spc="-1" strike="noStrike">
              <a:latin typeface="Arial"/>
            </a:endParaRPr>
          </a:p>
        </p:txBody>
      </p:sp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TextShape 1"/>
          <p:cNvSpPr txBox="1"/>
          <p:nvPr/>
        </p:nvSpPr>
        <p:spPr>
          <a:xfrm>
            <a:off x="529200" y="269280"/>
            <a:ext cx="3612240" cy="972360"/>
          </a:xfrm>
          <a:prstGeom prst="rect">
            <a:avLst/>
          </a:prstGeom>
          <a:noFill/>
          <a:ln w="12600">
            <a:noFill/>
          </a:ln>
        </p:spPr>
        <p:txBody>
          <a:bodyPr lIns="75600" rIns="75600" tIns="37800" bIns="37800" anchor="b">
            <a:normAutofit/>
          </a:bodyPr>
          <a:p>
            <a:pPr>
              <a:lnSpc>
                <a:spcPct val="90000"/>
              </a:lnSpc>
            </a:pPr>
            <a:r>
              <a:rPr b="1" lang="en-US" sz="3720" spc="-1" strike="noStrike">
                <a:solidFill>
                  <a:srgbClr val="000000"/>
                </a:solidFill>
                <a:latin typeface="Times New Roman"/>
              </a:rPr>
              <a:t>«Кинохроники»</a:t>
            </a:r>
            <a:endParaRPr b="0" lang="ru-RU" sz="3720" spc="-1" strike="noStrike">
              <a:latin typeface="Arial"/>
            </a:endParaRPr>
          </a:p>
        </p:txBody>
      </p:sp>
      <p:sp>
        <p:nvSpPr>
          <p:cNvPr id="589" name="TextShape 2"/>
          <p:cNvSpPr txBox="1"/>
          <p:nvPr/>
        </p:nvSpPr>
        <p:spPr>
          <a:xfrm>
            <a:off x="289440" y="2375640"/>
            <a:ext cx="3748320" cy="2745720"/>
          </a:xfrm>
          <a:prstGeom prst="rect">
            <a:avLst/>
          </a:prstGeom>
          <a:noFill/>
          <a:ln w="12600">
            <a:noFill/>
          </a:ln>
        </p:spPr>
        <p:txBody>
          <a:bodyPr lIns="75600" rIns="75600" tIns="37800" bIns="37800" anchorCtr="1">
            <a:normAutofit/>
          </a:bodyPr>
          <a:p>
            <a:pPr marL="189000" indent="-189000" algn="ctr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2479" spc="-1" strike="noStrike">
                <a:solidFill>
                  <a:srgbClr val="000000"/>
                </a:solidFill>
                <a:latin typeface="Times New Roman"/>
              </a:rPr>
              <a:t>Кинохроники XX века.</a:t>
            </a:r>
            <a:endParaRPr b="0" lang="ru-RU" sz="2479" spc="-1" strike="noStrike">
              <a:latin typeface="Arial"/>
            </a:endParaRPr>
          </a:p>
          <a:p>
            <a:pPr marL="189000" indent="-189000" algn="ctr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479" spc="-1" strike="noStrike" u="sng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2479" spc="-1" strike="noStrike">
              <a:latin typeface="Arial"/>
            </a:endParaRPr>
          </a:p>
          <a:p>
            <a:pPr marL="189000" indent="-189000" algn="ctr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479" spc="-1" strike="noStrike" u="sng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2479" spc="-1" strike="noStrike">
              <a:latin typeface="Arial"/>
            </a:endParaRPr>
          </a:p>
          <a:p>
            <a:pPr marL="189000" indent="-189000" algn="ctr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2479" spc="-1" strike="noStrike" u="sng">
                <a:solidFill>
                  <a:srgbClr val="000000"/>
                </a:solidFill>
                <a:uFillTx/>
                <a:latin typeface="Times New Roman"/>
                <a:hlinkClick r:id="rId1"/>
              </a:rPr>
              <a:t>https://www.videocentury.ru/</a:t>
            </a:r>
            <a:endParaRPr b="0" lang="ru-RU" sz="2479" spc="-1" strike="noStrike">
              <a:latin typeface="Arial"/>
            </a:endParaRPr>
          </a:p>
        </p:txBody>
      </p:sp>
      <p:pic>
        <p:nvPicPr>
          <p:cNvPr id="590" name="Picture 2" descr="https://cultura24.ru/upload/10397.jpg"/>
          <p:cNvPicPr/>
          <p:nvPr/>
        </p:nvPicPr>
        <p:blipFill>
          <a:blip r:embed="rId2"/>
          <a:srcRect l="15749" t="0" r="17296" b="0"/>
          <a:stretch/>
        </p:blipFill>
        <p:spPr>
          <a:xfrm>
            <a:off x="4392000" y="0"/>
            <a:ext cx="5687640" cy="5670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TextShape 1"/>
          <p:cNvSpPr txBox="1"/>
          <p:nvPr/>
        </p:nvSpPr>
        <p:spPr>
          <a:xfrm>
            <a:off x="5038920" y="663840"/>
            <a:ext cx="4642560" cy="1202400"/>
          </a:xfrm>
          <a:prstGeom prst="rect">
            <a:avLst/>
          </a:prstGeom>
          <a:noFill/>
          <a:ln w="12600">
            <a:noFill/>
          </a:ln>
        </p:spPr>
        <p:txBody>
          <a:bodyPr lIns="75600" rIns="75600" tIns="37800" bIns="37800" anchor="ctr">
            <a:normAutofit/>
          </a:bodyPr>
          <a:p>
            <a:pPr>
              <a:lnSpc>
                <a:spcPct val="9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Times New Roman"/>
              </a:rPr>
              <a:t>«Все полководцы мира»</a:t>
            </a:r>
            <a:endParaRPr b="0" lang="ru-RU" sz="4000" spc="-1" strike="noStrike">
              <a:latin typeface="Arial"/>
            </a:endParaRPr>
          </a:p>
        </p:txBody>
      </p:sp>
      <p:pic>
        <p:nvPicPr>
          <p:cNvPr id="592" name="Picture 2" descr="https://kinorebus.ru/wp-content/uploads/georgij-konstantinovich-zhukov.jpg"/>
          <p:cNvPicPr/>
          <p:nvPr/>
        </p:nvPicPr>
        <p:blipFill>
          <a:blip r:embed="rId1"/>
          <a:srcRect l="0" t="0" r="0" b="22548"/>
          <a:stretch/>
        </p:blipFill>
        <p:spPr>
          <a:xfrm>
            <a:off x="0" y="750240"/>
            <a:ext cx="4000320" cy="4186800"/>
          </a:xfrm>
          <a:prstGeom prst="rect">
            <a:avLst/>
          </a:prstGeom>
          <a:ln>
            <a:noFill/>
          </a:ln>
        </p:spPr>
      </p:pic>
      <p:sp>
        <p:nvSpPr>
          <p:cNvPr id="593" name="TextShape 2"/>
          <p:cNvSpPr txBox="1"/>
          <p:nvPr/>
        </p:nvSpPr>
        <p:spPr>
          <a:xfrm>
            <a:off x="5260320" y="2348640"/>
            <a:ext cx="4262760" cy="2662920"/>
          </a:xfrm>
          <a:prstGeom prst="rect">
            <a:avLst/>
          </a:prstGeom>
          <a:noFill/>
          <a:ln w="12600">
            <a:noFill/>
          </a:ln>
        </p:spPr>
        <p:txBody>
          <a:bodyPr lIns="75600" rIns="75600" tIns="37800" bIns="37800" anchor="ctr">
            <a:normAutofit/>
          </a:bodyPr>
          <a:p>
            <a:pPr marL="189000" indent="-189000" algn="ctr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2479" spc="-1" strike="noStrike">
                <a:solidFill>
                  <a:srgbClr val="000000"/>
                </a:solidFill>
                <a:latin typeface="Times New Roman"/>
              </a:rPr>
              <a:t>Военно-историческая энциклопедия.</a:t>
            </a:r>
            <a:endParaRPr b="0" lang="ru-RU" sz="2479" spc="-1" strike="noStrike">
              <a:latin typeface="Arial"/>
            </a:endParaRPr>
          </a:p>
          <a:p>
            <a:pPr marL="189000" indent="-189000" algn="ctr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479" spc="-1" strike="noStrike" u="sng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2479" spc="-1" strike="noStrike">
              <a:latin typeface="Arial"/>
            </a:endParaRPr>
          </a:p>
          <a:p>
            <a:pPr marL="189000" indent="-189000" algn="ctr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479" spc="-1" strike="noStrike" u="sng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2479" spc="-1" strike="noStrike">
              <a:latin typeface="Arial"/>
            </a:endParaRPr>
          </a:p>
          <a:p>
            <a:pPr marL="189000" indent="-189000" algn="ctr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2479" spc="-1" strike="noStrike" u="sng">
                <a:solidFill>
                  <a:srgbClr val="000000"/>
                </a:solidFill>
                <a:uFillTx/>
                <a:latin typeface="Times New Roman"/>
                <a:hlinkClick r:id="rId2"/>
              </a:rPr>
              <a:t>https://all-generals.ru/</a:t>
            </a:r>
            <a:endParaRPr b="0" lang="ru-RU" sz="2479" spc="-1" strike="noStrike">
              <a:latin typeface="Arial"/>
            </a:endParaRPr>
          </a:p>
          <a:p>
            <a:pPr marL="189000" indent="-189000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6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ru-RU" sz="1660" spc="-1" strike="noStrike">
              <a:latin typeface="Arial"/>
            </a:endParaRPr>
          </a:p>
        </p:txBody>
      </p:sp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TextShape 1"/>
          <p:cNvSpPr txBox="1"/>
          <p:nvPr/>
        </p:nvSpPr>
        <p:spPr>
          <a:xfrm>
            <a:off x="222480" y="135000"/>
            <a:ext cx="9644760" cy="1262880"/>
          </a:xfrm>
          <a:prstGeom prst="rect">
            <a:avLst/>
          </a:prstGeom>
          <a:noFill/>
          <a:ln w="12600">
            <a:noFill/>
          </a:ln>
        </p:spPr>
        <p:txBody>
          <a:bodyPr anchor="ctr" anchorCtr="1">
            <a:normAutofit/>
          </a:bodyPr>
          <a:p>
            <a:pPr algn="ctr">
              <a:lnSpc>
                <a:spcPct val="90000"/>
              </a:lnSpc>
            </a:pPr>
            <a:r>
              <a:rPr b="1" lang="ru-RU" sz="3640" spc="-1" strike="noStrike">
                <a:solidFill>
                  <a:srgbClr val="000000"/>
                </a:solidFill>
                <a:latin typeface="Times New Roman"/>
              </a:rPr>
              <a:t>ПРОБЛЕМА ДИФФЕРЕНЦИРОВАННОГО ПОДХОДА В ОБУЧЕНИИ</a:t>
            </a:r>
            <a:endParaRPr b="0" lang="ru-RU" sz="3640" spc="-1" strike="noStrike">
              <a:latin typeface="Arial"/>
            </a:endParaRPr>
          </a:p>
        </p:txBody>
      </p:sp>
      <p:pic>
        <p:nvPicPr>
          <p:cNvPr id="509" name="Picture 2" descr="https://images.chesscomfiles.com/uploads/v1/images_users/tiny_mce/SamCopeland/phpzNsc4Z.jpeg"/>
          <p:cNvPicPr/>
          <p:nvPr/>
        </p:nvPicPr>
        <p:blipFill>
          <a:blip r:embed="rId1"/>
          <a:stretch/>
        </p:blipFill>
        <p:spPr>
          <a:xfrm>
            <a:off x="1955880" y="1509840"/>
            <a:ext cx="5979240" cy="4008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TextShape 1"/>
          <p:cNvSpPr txBox="1"/>
          <p:nvPr/>
        </p:nvSpPr>
        <p:spPr>
          <a:xfrm>
            <a:off x="6785280" y="603000"/>
            <a:ext cx="3087720" cy="1559880"/>
          </a:xfrm>
          <a:prstGeom prst="rect">
            <a:avLst/>
          </a:prstGeom>
          <a:noFill/>
          <a:ln w="12600">
            <a:noFill/>
          </a:ln>
        </p:spPr>
        <p:txBody>
          <a:bodyPr lIns="75600" rIns="75600" tIns="37800" bIns="37800" anchor="b">
            <a:normAutofit/>
          </a:bodyPr>
          <a:p>
            <a:pPr>
              <a:lnSpc>
                <a:spcPct val="90000"/>
              </a:lnSpc>
            </a:pPr>
            <a:r>
              <a:rPr b="1" lang="en-US" sz="3000" spc="-1" strike="noStrike">
                <a:solidFill>
                  <a:srgbClr val="000000"/>
                </a:solidFill>
                <a:latin typeface="Times New Roman"/>
              </a:rPr>
              <a:t>«Всемирная история в лицах»</a:t>
            </a:r>
            <a:endParaRPr b="0" lang="ru-RU" sz="3000" spc="-1" strike="noStrike">
              <a:latin typeface="Arial"/>
            </a:endParaRPr>
          </a:p>
        </p:txBody>
      </p:sp>
      <p:sp>
        <p:nvSpPr>
          <p:cNvPr id="595" name="TextShape 2"/>
          <p:cNvSpPr txBox="1"/>
          <p:nvPr/>
        </p:nvSpPr>
        <p:spPr>
          <a:xfrm>
            <a:off x="6986160" y="3372120"/>
            <a:ext cx="2886840" cy="1081080"/>
          </a:xfrm>
          <a:prstGeom prst="rect">
            <a:avLst/>
          </a:prstGeom>
          <a:noFill/>
          <a:ln w="12600">
            <a:noFill/>
          </a:ln>
        </p:spPr>
        <p:txBody>
          <a:bodyPr lIns="75600" rIns="75600" tIns="37800" bIns="37800" anchorCtr="1">
            <a:normAutofit/>
          </a:bodyPr>
          <a:p>
            <a:pPr marL="189000" indent="-189000" algn="ctr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2479" spc="-1" strike="noStrike" u="sng">
                <a:solidFill>
                  <a:srgbClr val="000000"/>
                </a:solidFill>
                <a:uFillTx/>
                <a:latin typeface="Times New Roman"/>
                <a:hlinkClick r:id="rId1"/>
              </a:rPr>
              <a:t>http://www.vivl.ru/</a:t>
            </a:r>
            <a:endParaRPr b="0" lang="ru-RU" sz="2479" spc="-1" strike="noStrike">
              <a:latin typeface="Arial"/>
            </a:endParaRPr>
          </a:p>
        </p:txBody>
      </p:sp>
      <p:pic>
        <p:nvPicPr>
          <p:cNvPr id="596" name="Picture 2" descr="https://xn--21-kmc.xn--80aafey1amqq.xn--d1acj3b/images/events/cover/6dc06bea437edb3b1a6593183012a1aa_big.jpg"/>
          <p:cNvPicPr/>
          <p:nvPr/>
        </p:nvPicPr>
        <p:blipFill>
          <a:blip r:embed="rId2"/>
          <a:srcRect l="3394" t="0" r="0" b="0"/>
          <a:stretch/>
        </p:blipFill>
        <p:spPr>
          <a:xfrm>
            <a:off x="762120" y="384840"/>
            <a:ext cx="5643000" cy="4417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TextShape 1"/>
          <p:cNvSpPr txBox="1"/>
          <p:nvPr/>
        </p:nvSpPr>
        <p:spPr>
          <a:xfrm>
            <a:off x="1134000" y="128880"/>
            <a:ext cx="8389080" cy="690480"/>
          </a:xfrm>
          <a:prstGeom prst="rect">
            <a:avLst/>
          </a:prstGeom>
          <a:noFill/>
          <a:ln w="1260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ru-RU" sz="3640" spc="-1" strike="noStrike">
                <a:solidFill>
                  <a:srgbClr val="000000"/>
                </a:solidFill>
                <a:latin typeface="Times New Roman"/>
              </a:rPr>
              <a:t>Сайт «Олимпиада.Ру» </a:t>
            </a:r>
            <a:endParaRPr b="0" lang="ru-RU" sz="3640" spc="-1" strike="noStrike">
              <a:latin typeface="Arial"/>
            </a:endParaRPr>
          </a:p>
        </p:txBody>
      </p:sp>
      <p:pic>
        <p:nvPicPr>
          <p:cNvPr id="598" name="Picture 8" descr="Всероссийская олимпиада школьников в Москве"/>
          <p:cNvPicPr/>
          <p:nvPr/>
        </p:nvPicPr>
        <p:blipFill>
          <a:blip r:embed="rId1"/>
          <a:stretch/>
        </p:blipFill>
        <p:spPr>
          <a:xfrm>
            <a:off x="693720" y="2575800"/>
            <a:ext cx="4282920" cy="1464840"/>
          </a:xfrm>
          <a:prstGeom prst="rect">
            <a:avLst/>
          </a:prstGeom>
          <a:ln>
            <a:noFill/>
          </a:ln>
        </p:spPr>
      </p:pic>
      <p:sp>
        <p:nvSpPr>
          <p:cNvPr id="599" name="TextShape 2"/>
          <p:cNvSpPr txBox="1"/>
          <p:nvPr/>
        </p:nvSpPr>
        <p:spPr>
          <a:xfrm>
            <a:off x="5790960" y="1882080"/>
            <a:ext cx="4005360" cy="2726640"/>
          </a:xfrm>
          <a:prstGeom prst="rect">
            <a:avLst/>
          </a:prstGeom>
          <a:noFill/>
          <a:ln w="12600">
            <a:noFill/>
          </a:ln>
        </p:spPr>
        <p:txBody>
          <a:bodyPr>
            <a:normAutofit/>
          </a:bodyPr>
          <a:p>
            <a:pPr marL="189000" indent="-189000" algn="ctr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070" spc="-1" strike="noStrike">
                <a:solidFill>
                  <a:srgbClr val="000000"/>
                </a:solidFill>
                <a:latin typeface="Times New Roman"/>
              </a:rPr>
              <a:t>Сайт рассказывает о том, что такое олимпиады, какими они бывают и предоставляет очень большую подборку заданий прошедших соревнований.</a:t>
            </a:r>
            <a:endParaRPr b="0" lang="ru-RU" sz="2070" spc="-1" strike="noStrike">
              <a:latin typeface="Arial"/>
            </a:endParaRPr>
          </a:p>
          <a:p>
            <a:pPr marL="189000" indent="-189000" algn="ctr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07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2070" spc="-1" strike="noStrike">
              <a:latin typeface="Arial"/>
            </a:endParaRPr>
          </a:p>
          <a:p>
            <a:pPr marL="189000" indent="-189000" algn="ctr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070" spc="-1" strike="noStrike" u="sng">
                <a:solidFill>
                  <a:srgbClr val="000000"/>
                </a:solidFill>
                <a:uFillTx/>
                <a:latin typeface="Times New Roman"/>
                <a:hlinkClick r:id="rId2"/>
              </a:rPr>
              <a:t>https://olimpiada.ru/</a:t>
            </a:r>
            <a:endParaRPr b="0" lang="ru-RU" sz="2070" spc="-1" strike="noStrike">
              <a:latin typeface="Arial"/>
            </a:endParaRPr>
          </a:p>
          <a:p>
            <a:pPr marL="189000" indent="-189000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32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ru-RU" sz="2320" spc="-1" strike="noStrike">
              <a:latin typeface="Arial"/>
            </a:endParaRPr>
          </a:p>
        </p:txBody>
      </p:sp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TextShape 1"/>
          <p:cNvSpPr txBox="1"/>
          <p:nvPr/>
        </p:nvSpPr>
        <p:spPr>
          <a:xfrm>
            <a:off x="715680" y="168840"/>
            <a:ext cx="9209160" cy="723960"/>
          </a:xfrm>
          <a:prstGeom prst="rect">
            <a:avLst/>
          </a:prstGeom>
          <a:noFill/>
          <a:ln w="1260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ru-RU" sz="3640" spc="-1" strike="noStrike">
                <a:solidFill>
                  <a:srgbClr val="000000"/>
                </a:solidFill>
                <a:latin typeface="Times New Roman"/>
              </a:rPr>
              <a:t>«Всероссийская олимпиада школьников»</a:t>
            </a:r>
            <a:endParaRPr b="0" lang="ru-RU" sz="3640" spc="-1" strike="noStrike">
              <a:latin typeface="Arial"/>
            </a:endParaRPr>
          </a:p>
        </p:txBody>
      </p:sp>
      <p:sp>
        <p:nvSpPr>
          <p:cNvPr id="601" name="TextShape 2"/>
          <p:cNvSpPr txBox="1"/>
          <p:nvPr/>
        </p:nvSpPr>
        <p:spPr>
          <a:xfrm>
            <a:off x="715680" y="2189160"/>
            <a:ext cx="4095720" cy="2250720"/>
          </a:xfrm>
          <a:prstGeom prst="rect">
            <a:avLst/>
          </a:prstGeom>
          <a:noFill/>
          <a:ln w="12600">
            <a:noFill/>
          </a:ln>
        </p:spPr>
        <p:txBody>
          <a:bodyPr>
            <a:normAutofit/>
          </a:bodyPr>
          <a:p>
            <a:pPr marL="189000" indent="-189000" algn="ctr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070" spc="-1" strike="noStrike">
                <a:solidFill>
                  <a:srgbClr val="000000"/>
                </a:solidFill>
                <a:latin typeface="Times New Roman"/>
              </a:rPr>
              <a:t>Банк заданий школьного, муниципального, регионального и заключительного этапов.</a:t>
            </a:r>
            <a:endParaRPr b="0" lang="ru-RU" sz="2070" spc="-1" strike="noStrike">
              <a:latin typeface="Arial"/>
            </a:endParaRPr>
          </a:p>
          <a:p>
            <a:pPr marL="189000" indent="-189000" algn="ctr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07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2070" spc="-1" strike="noStrike">
              <a:latin typeface="Arial"/>
            </a:endParaRPr>
          </a:p>
          <a:p>
            <a:pPr marL="189000" indent="-189000" algn="ctr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2070" spc="-1" strike="noStrike">
                <a:solidFill>
                  <a:srgbClr val="000000"/>
                </a:solidFill>
                <a:latin typeface="Times New Roman"/>
                <a:hlinkClick r:id="rId1"/>
              </a:rPr>
              <a:t>https://vos.olimpiada.ru</a:t>
            </a:r>
            <a:endParaRPr b="0" lang="ru-RU" sz="2070" spc="-1" strike="noStrike">
              <a:latin typeface="Arial"/>
            </a:endParaRPr>
          </a:p>
          <a:p>
            <a:pPr marL="189000" indent="-189000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32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ru-RU" sz="2320" spc="-1" strike="noStrike">
              <a:latin typeface="Arial"/>
            </a:endParaRPr>
          </a:p>
        </p:txBody>
      </p:sp>
      <p:pic>
        <p:nvPicPr>
          <p:cNvPr id="602" name="Picture 6" descr="https://vos.olimpiada.ru/images/logo.png"/>
          <p:cNvPicPr/>
          <p:nvPr/>
        </p:nvPicPr>
        <p:blipFill>
          <a:blip r:embed="rId2"/>
          <a:stretch/>
        </p:blipFill>
        <p:spPr>
          <a:xfrm>
            <a:off x="6327000" y="2378520"/>
            <a:ext cx="1836720" cy="1859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TextShape 1"/>
          <p:cNvSpPr txBox="1"/>
          <p:nvPr/>
        </p:nvSpPr>
        <p:spPr>
          <a:xfrm>
            <a:off x="731880" y="153000"/>
            <a:ext cx="9136800" cy="666360"/>
          </a:xfrm>
          <a:prstGeom prst="rect">
            <a:avLst/>
          </a:prstGeom>
          <a:noFill/>
          <a:ln w="1260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ru-RU" sz="3640" spc="-1" strike="noStrike">
                <a:solidFill>
                  <a:srgbClr val="000000"/>
                </a:solidFill>
                <a:latin typeface="Times New Roman"/>
              </a:rPr>
              <a:t>Олимпиада «Покори Воробьевы горы!»</a:t>
            </a:r>
            <a:endParaRPr b="0" lang="ru-RU" sz="3640" spc="-1" strike="noStrike">
              <a:latin typeface="Arial"/>
            </a:endParaRPr>
          </a:p>
        </p:txBody>
      </p:sp>
      <p:sp>
        <p:nvSpPr>
          <p:cNvPr id="604" name="TextShape 2"/>
          <p:cNvSpPr txBox="1"/>
          <p:nvPr/>
        </p:nvSpPr>
        <p:spPr>
          <a:xfrm>
            <a:off x="796320" y="2091240"/>
            <a:ext cx="4399560" cy="2760120"/>
          </a:xfrm>
          <a:prstGeom prst="rect">
            <a:avLst/>
          </a:prstGeom>
          <a:noFill/>
          <a:ln w="12600">
            <a:noFill/>
          </a:ln>
        </p:spPr>
        <p:txBody>
          <a:bodyPr>
            <a:normAutofit/>
          </a:bodyPr>
          <a:p>
            <a:pPr marL="189000" indent="-189000" algn="ctr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070" spc="-1" strike="noStrike">
                <a:solidFill>
                  <a:srgbClr val="000000"/>
                </a:solidFill>
                <a:latin typeface="Times New Roman"/>
              </a:rPr>
              <a:t>Идеология олимпиады – найти новых Ломоносовых на бескрайних просторах нашей Родины.</a:t>
            </a:r>
            <a:endParaRPr b="0" lang="ru-RU" sz="2070" spc="-1" strike="noStrike">
              <a:latin typeface="Arial"/>
            </a:endParaRPr>
          </a:p>
          <a:p>
            <a:pPr marL="189000" indent="-189000" algn="ctr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07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2070" spc="-1" strike="noStrike">
              <a:latin typeface="Arial"/>
            </a:endParaRPr>
          </a:p>
          <a:p>
            <a:pPr marL="189000" indent="-189000" algn="ctr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070" spc="-1" strike="noStrike" u="sng">
                <a:solidFill>
                  <a:srgbClr val="000000"/>
                </a:solidFill>
                <a:uFillTx/>
                <a:latin typeface="Times New Roman"/>
                <a:hlinkClick r:id="rId1"/>
              </a:rPr>
              <a:t>https://pvg.mk.ru/</a:t>
            </a:r>
            <a:endParaRPr b="0" lang="ru-RU" sz="2070" spc="-1" strike="noStrike">
              <a:latin typeface="Arial"/>
            </a:endParaRPr>
          </a:p>
          <a:p>
            <a:pPr marL="189000" indent="-189000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32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ru-RU" sz="2320" spc="-1" strike="noStrike">
              <a:latin typeface="Arial"/>
            </a:endParaRPr>
          </a:p>
        </p:txBody>
      </p:sp>
      <p:pic>
        <p:nvPicPr>
          <p:cNvPr id="605" name="Объект 4" descr="МК.ру"/>
          <p:cNvPicPr/>
          <p:nvPr/>
        </p:nvPicPr>
        <p:blipFill>
          <a:blip r:embed="rId2"/>
          <a:stretch/>
        </p:blipFill>
        <p:spPr>
          <a:xfrm>
            <a:off x="6796440" y="1544400"/>
            <a:ext cx="2847240" cy="2638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TextShape 1"/>
          <p:cNvSpPr txBox="1"/>
          <p:nvPr/>
        </p:nvSpPr>
        <p:spPr>
          <a:xfrm>
            <a:off x="788400" y="96480"/>
            <a:ext cx="9064440" cy="651600"/>
          </a:xfrm>
          <a:prstGeom prst="rect">
            <a:avLst/>
          </a:prstGeom>
          <a:noFill/>
          <a:ln w="1260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ru-RU" sz="3640" spc="-1" strike="noStrike">
                <a:solidFill>
                  <a:srgbClr val="000000"/>
                </a:solidFill>
                <a:latin typeface="Times New Roman"/>
              </a:rPr>
              <a:t>Олимпиада школьников «Ломоносов</a:t>
            </a:r>
            <a:r>
              <a:rPr b="0" lang="ru-RU" sz="3640" spc="-1" strike="noStrike">
                <a:solidFill>
                  <a:srgbClr val="000000"/>
                </a:solidFill>
                <a:latin typeface="Calibri Light"/>
              </a:rPr>
              <a:t>» </a:t>
            </a:r>
            <a:endParaRPr b="0" lang="ru-RU" sz="3640" spc="-1" strike="noStrike">
              <a:latin typeface="Arial"/>
            </a:endParaRPr>
          </a:p>
        </p:txBody>
      </p:sp>
      <p:pic>
        <p:nvPicPr>
          <p:cNvPr id="607" name="Объект 4" descr="логотип"/>
          <p:cNvPicPr/>
          <p:nvPr/>
        </p:nvPicPr>
        <p:blipFill>
          <a:blip r:embed="rId1"/>
          <a:stretch/>
        </p:blipFill>
        <p:spPr>
          <a:xfrm>
            <a:off x="788400" y="1362600"/>
            <a:ext cx="3522960" cy="3632400"/>
          </a:xfrm>
          <a:prstGeom prst="rect">
            <a:avLst/>
          </a:prstGeom>
          <a:ln>
            <a:noFill/>
          </a:ln>
        </p:spPr>
      </p:pic>
      <p:sp>
        <p:nvSpPr>
          <p:cNvPr id="608" name="TextShape 2"/>
          <p:cNvSpPr txBox="1"/>
          <p:nvPr/>
        </p:nvSpPr>
        <p:spPr>
          <a:xfrm>
            <a:off x="5395320" y="1689120"/>
            <a:ext cx="4336920" cy="3162240"/>
          </a:xfrm>
          <a:prstGeom prst="rect">
            <a:avLst/>
          </a:prstGeom>
          <a:noFill/>
          <a:ln w="12600">
            <a:noFill/>
          </a:ln>
        </p:spPr>
        <p:txBody>
          <a:bodyPr>
            <a:normAutofit/>
          </a:bodyPr>
          <a:p>
            <a:pPr marL="189000" indent="-189000" algn="ctr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070" spc="-1" strike="noStrike">
                <a:solidFill>
                  <a:srgbClr val="000000"/>
                </a:solidFill>
                <a:latin typeface="Times New Roman"/>
              </a:rPr>
              <a:t>Задания по истории; истории российской государственности; международных отношениях. </a:t>
            </a:r>
            <a:endParaRPr b="0" lang="ru-RU" sz="2070" spc="-1" strike="noStrike">
              <a:latin typeface="Arial"/>
            </a:endParaRPr>
          </a:p>
          <a:p>
            <a:pPr marL="189000" indent="-189000" algn="ctr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070" spc="-1" strike="noStrike">
                <a:solidFill>
                  <a:srgbClr val="000000"/>
                </a:solidFill>
                <a:latin typeface="Times New Roman"/>
              </a:rPr>
              <a:t>Написание исторического проекта; написание эссе.</a:t>
            </a:r>
            <a:endParaRPr b="0" lang="ru-RU" sz="2070" spc="-1" strike="noStrike">
              <a:latin typeface="Arial"/>
            </a:endParaRPr>
          </a:p>
          <a:p>
            <a:pPr marL="189000" indent="-189000" algn="ctr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07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2070" spc="-1" strike="noStrike">
              <a:latin typeface="Arial"/>
            </a:endParaRPr>
          </a:p>
          <a:p>
            <a:pPr marL="189000" indent="-189000" algn="ctr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070" spc="-1" strike="noStrike" u="sng">
                <a:solidFill>
                  <a:srgbClr val="000000"/>
                </a:solidFill>
                <a:uFillTx/>
                <a:latin typeface="Times New Roman"/>
                <a:hlinkClick r:id="rId2"/>
              </a:rPr>
              <a:t>https://olymp.msu.ru/</a:t>
            </a:r>
            <a:endParaRPr b="0" lang="ru-RU" sz="2070" spc="-1" strike="noStrike">
              <a:latin typeface="Arial"/>
            </a:endParaRPr>
          </a:p>
          <a:p>
            <a:pPr marL="189000" indent="-189000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32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ru-RU" sz="2320" spc="-1" strike="noStrike">
              <a:latin typeface="Arial"/>
            </a:endParaRPr>
          </a:p>
          <a:p>
            <a:pPr marL="189000" indent="-189000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32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ru-RU" sz="2320" spc="-1" strike="noStrike">
              <a:latin typeface="Arial"/>
            </a:endParaRPr>
          </a:p>
        </p:txBody>
      </p:sp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TextShape 1"/>
          <p:cNvSpPr txBox="1"/>
          <p:nvPr/>
        </p:nvSpPr>
        <p:spPr>
          <a:xfrm>
            <a:off x="715680" y="96480"/>
            <a:ext cx="9096840" cy="1158120"/>
          </a:xfrm>
          <a:prstGeom prst="rect">
            <a:avLst/>
          </a:prstGeom>
          <a:noFill/>
          <a:ln w="1260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ru-RU" sz="3640" spc="-1" strike="noStrike">
                <a:solidFill>
                  <a:srgbClr val="000000"/>
                </a:solidFill>
                <a:latin typeface="Times New Roman"/>
              </a:rPr>
              <a:t>Всероссийская олимпиада школьников «Высшая проба» </a:t>
            </a:r>
            <a:endParaRPr b="0" lang="ru-RU" sz="3640" spc="-1" strike="noStrike">
              <a:latin typeface="Arial"/>
            </a:endParaRPr>
          </a:p>
        </p:txBody>
      </p:sp>
      <p:sp>
        <p:nvSpPr>
          <p:cNvPr id="610" name="TextShape 2"/>
          <p:cNvSpPr txBox="1"/>
          <p:nvPr/>
        </p:nvSpPr>
        <p:spPr>
          <a:xfrm>
            <a:off x="844560" y="1890360"/>
            <a:ext cx="3967200" cy="2961360"/>
          </a:xfrm>
          <a:prstGeom prst="rect">
            <a:avLst/>
          </a:prstGeom>
          <a:noFill/>
          <a:ln w="12600">
            <a:noFill/>
          </a:ln>
        </p:spPr>
        <p:txBody>
          <a:bodyPr anchorCtr="1">
            <a:normAutofit/>
          </a:bodyPr>
          <a:p>
            <a:pPr marL="189000" indent="-189000" algn="ctr">
              <a:lnSpc>
                <a:spcPct val="8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070" spc="-1" strike="noStrike">
                <a:solidFill>
                  <a:srgbClr val="000000"/>
                </a:solidFill>
                <a:latin typeface="Times New Roman"/>
              </a:rPr>
              <a:t>Один из организаторов олимпиады – НИУ ВШЭ. Цель олимпиады – привлечь на образовательные программы НИУ ВШЭ талантливых абитуриентов, интересующихся исторической наукой.</a:t>
            </a:r>
            <a:endParaRPr b="0" lang="ru-RU" sz="2070" spc="-1" strike="noStrike">
              <a:latin typeface="Arial"/>
            </a:endParaRPr>
          </a:p>
          <a:p>
            <a:pPr marL="189000" indent="-189000" algn="ctr">
              <a:lnSpc>
                <a:spcPct val="8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070" spc="-1" strike="noStrike" u="sng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2070" spc="-1" strike="noStrike">
              <a:latin typeface="Arial"/>
            </a:endParaRPr>
          </a:p>
          <a:p>
            <a:pPr marL="189000" indent="-189000" algn="ctr">
              <a:lnSpc>
                <a:spcPct val="8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070" spc="-1" strike="noStrike" u="sng">
                <a:solidFill>
                  <a:srgbClr val="000000"/>
                </a:solidFill>
                <a:uFillTx/>
                <a:latin typeface="Times New Roman"/>
              </a:rPr>
              <a:t>https://olymp.hse.ru/mmo/</a:t>
            </a:r>
            <a:endParaRPr b="0" lang="ru-RU" sz="2070" spc="-1" strike="noStrike">
              <a:latin typeface="Arial"/>
            </a:endParaRPr>
          </a:p>
        </p:txBody>
      </p:sp>
      <p:pic>
        <p:nvPicPr>
          <p:cNvPr id="611" name="Picture 2" descr="https://olymp.hse.ru/data/2020/07/08/1595268186/%D0%92%D0%A8%D0%AD.jpg"/>
          <p:cNvPicPr/>
          <p:nvPr/>
        </p:nvPicPr>
        <p:blipFill>
          <a:blip r:embed="rId1"/>
          <a:stretch/>
        </p:blipFill>
        <p:spPr>
          <a:xfrm>
            <a:off x="5467320" y="1509840"/>
            <a:ext cx="3555720" cy="3597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TextShape 1"/>
          <p:cNvSpPr txBox="1"/>
          <p:nvPr/>
        </p:nvSpPr>
        <p:spPr>
          <a:xfrm>
            <a:off x="707760" y="144720"/>
            <a:ext cx="9233280" cy="1109880"/>
          </a:xfrm>
          <a:prstGeom prst="rect">
            <a:avLst/>
          </a:prstGeom>
          <a:noFill/>
          <a:ln w="1260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ru-RU" sz="3640" spc="-1" strike="noStrike">
                <a:solidFill>
                  <a:srgbClr val="000000"/>
                </a:solidFill>
                <a:latin typeface="Times New Roman"/>
              </a:rPr>
              <a:t>Олимпиада школьников Санкт-петербургского университета</a:t>
            </a:r>
            <a:endParaRPr b="0" lang="ru-RU" sz="3640" spc="-1" strike="noStrike">
              <a:latin typeface="Arial"/>
            </a:endParaRPr>
          </a:p>
        </p:txBody>
      </p:sp>
      <p:pic>
        <p:nvPicPr>
          <p:cNvPr id="613" name="Объект 4" descr="Олимпиада школьников СПбГУ"/>
          <p:cNvPicPr/>
          <p:nvPr/>
        </p:nvPicPr>
        <p:blipFill>
          <a:blip r:embed="rId1"/>
          <a:stretch/>
        </p:blipFill>
        <p:spPr>
          <a:xfrm>
            <a:off x="693720" y="2505240"/>
            <a:ext cx="4282920" cy="1606320"/>
          </a:xfrm>
          <a:prstGeom prst="rect">
            <a:avLst/>
          </a:prstGeom>
          <a:ln>
            <a:noFill/>
          </a:ln>
        </p:spPr>
      </p:pic>
      <p:sp>
        <p:nvSpPr>
          <p:cNvPr id="614" name="TextShape 2"/>
          <p:cNvSpPr txBox="1"/>
          <p:nvPr/>
        </p:nvSpPr>
        <p:spPr>
          <a:xfrm>
            <a:off x="5734800" y="1970640"/>
            <a:ext cx="4021560" cy="2880720"/>
          </a:xfrm>
          <a:prstGeom prst="rect">
            <a:avLst/>
          </a:prstGeom>
          <a:noFill/>
          <a:ln w="12600">
            <a:noFill/>
          </a:ln>
        </p:spPr>
        <p:txBody>
          <a:bodyPr anchorCtr="1">
            <a:normAutofit/>
          </a:bodyPr>
          <a:p>
            <a:pPr marL="189000" indent="-189000" algn="ctr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070" spc="-1" strike="noStrike">
                <a:solidFill>
                  <a:srgbClr val="000000"/>
                </a:solidFill>
                <a:latin typeface="Times New Roman"/>
              </a:rPr>
              <a:t>Спектр дисциплин, которое охватывает это соревнование, один из самых больших в олимпиадном мире.</a:t>
            </a:r>
            <a:endParaRPr b="0" lang="ru-RU" sz="2070" spc="-1" strike="noStrike">
              <a:latin typeface="Arial"/>
            </a:endParaRPr>
          </a:p>
          <a:p>
            <a:pPr marL="189000" indent="-189000" algn="ctr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07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2070" spc="-1" strike="noStrike">
              <a:latin typeface="Arial"/>
            </a:endParaRPr>
          </a:p>
          <a:p>
            <a:pPr marL="189000" indent="-189000" algn="ctr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070" spc="-1" strike="noStrike" u="sng">
                <a:solidFill>
                  <a:srgbClr val="000000"/>
                </a:solidFill>
                <a:uFillTx/>
                <a:latin typeface="Times New Roman"/>
                <a:hlinkClick r:id="rId2"/>
              </a:rPr>
              <a:t>https://olympiada.spbu.ru/</a:t>
            </a:r>
            <a:endParaRPr b="0" lang="ru-RU" sz="2070" spc="-1" strike="noStrike">
              <a:latin typeface="Arial"/>
            </a:endParaRPr>
          </a:p>
        </p:txBody>
      </p:sp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TextShape 1"/>
          <p:cNvSpPr txBox="1"/>
          <p:nvPr/>
        </p:nvSpPr>
        <p:spPr>
          <a:xfrm>
            <a:off x="675720" y="136800"/>
            <a:ext cx="9217440" cy="1658880"/>
          </a:xfrm>
          <a:prstGeom prst="rect">
            <a:avLst/>
          </a:prstGeom>
          <a:noFill/>
          <a:ln w="1260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</a:rPr>
              <a:t>Многопрофильная олимпиада Уральского федерального университета имени Б.Н. Ельцина «Изумруд» 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616" name="TextShape 2"/>
          <p:cNvSpPr txBox="1"/>
          <p:nvPr/>
        </p:nvSpPr>
        <p:spPr>
          <a:xfrm>
            <a:off x="788400" y="2646360"/>
            <a:ext cx="4023360" cy="2205000"/>
          </a:xfrm>
          <a:prstGeom prst="rect">
            <a:avLst/>
          </a:prstGeom>
          <a:noFill/>
          <a:ln w="12600">
            <a:noFill/>
          </a:ln>
        </p:spPr>
        <p:txBody>
          <a:bodyPr>
            <a:normAutofit/>
          </a:bodyPr>
          <a:p>
            <a:pPr marL="189000" indent="-189000" algn="ctr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070" spc="-1" strike="noStrike">
                <a:solidFill>
                  <a:srgbClr val="000000"/>
                </a:solidFill>
                <a:latin typeface="Times New Roman"/>
              </a:rPr>
              <a:t>Победители и призеры получают льготы при поступлении в УрФУ.</a:t>
            </a:r>
            <a:endParaRPr b="0" lang="ru-RU" sz="2070" spc="-1" strike="noStrike">
              <a:latin typeface="Arial"/>
            </a:endParaRPr>
          </a:p>
          <a:p>
            <a:pPr marL="189000" indent="-189000" algn="ctr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07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2070" spc="-1" strike="noStrike">
              <a:latin typeface="Arial"/>
            </a:endParaRPr>
          </a:p>
          <a:p>
            <a:pPr marL="189000" indent="-189000" algn="ctr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070" spc="-1" strike="noStrike" u="sng">
                <a:solidFill>
                  <a:srgbClr val="000000"/>
                </a:solidFill>
                <a:uFillTx/>
                <a:latin typeface="Times New Roman"/>
                <a:hlinkClick r:id="rId1"/>
              </a:rPr>
              <a:t>https://izumrud.urfu.ru/ru/</a:t>
            </a:r>
            <a:endParaRPr b="0" lang="ru-RU" sz="2070" spc="-1" strike="noStrike">
              <a:latin typeface="Arial"/>
            </a:endParaRPr>
          </a:p>
          <a:p>
            <a:pPr marL="189000" indent="-189000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32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ru-RU" sz="2320" spc="-1" strike="noStrike">
              <a:latin typeface="Arial"/>
            </a:endParaRPr>
          </a:p>
        </p:txBody>
      </p:sp>
      <p:pic>
        <p:nvPicPr>
          <p:cNvPr id="617" name="Picture 2" descr="https://iturok.ru/wp-content/uploads/2020/09/izumrud.jpg"/>
          <p:cNvPicPr/>
          <p:nvPr/>
        </p:nvPicPr>
        <p:blipFill>
          <a:blip r:embed="rId2"/>
          <a:stretch/>
        </p:blipFill>
        <p:spPr>
          <a:xfrm>
            <a:off x="5103720" y="2476080"/>
            <a:ext cx="4282920" cy="1664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" name="Рисунок 1" descr=""/>
          <p:cNvPicPr/>
          <p:nvPr/>
        </p:nvPicPr>
        <p:blipFill>
          <a:blip r:embed="rId1"/>
          <a:stretch/>
        </p:blipFill>
        <p:spPr>
          <a:xfrm>
            <a:off x="1254600" y="241560"/>
            <a:ext cx="7571880" cy="522288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TextShape 1"/>
          <p:cNvSpPr txBox="1"/>
          <p:nvPr/>
        </p:nvSpPr>
        <p:spPr>
          <a:xfrm>
            <a:off x="389520" y="111240"/>
            <a:ext cx="9334800" cy="866520"/>
          </a:xfrm>
          <a:prstGeom prst="rect">
            <a:avLst/>
          </a:prstGeom>
          <a:noFill/>
          <a:ln w="12600">
            <a:noFill/>
          </a:ln>
        </p:spPr>
        <p:txBody>
          <a:bodyPr anchor="ctr" anchorCtr="1">
            <a:normAutofit/>
          </a:bodyPr>
          <a:p>
            <a:pPr algn="ctr">
              <a:lnSpc>
                <a:spcPct val="90000"/>
              </a:lnSpc>
            </a:pPr>
            <a:r>
              <a:rPr b="1" lang="ru-RU" sz="3640" spc="-1" strike="noStrike">
                <a:solidFill>
                  <a:srgbClr val="000000"/>
                </a:solidFill>
                <a:latin typeface="Times New Roman"/>
              </a:rPr>
              <a:t>ВАРИАНТЫ ДИФФЕРЕНЦИАЦИИ</a:t>
            </a:r>
            <a:endParaRPr b="0" lang="ru-RU" sz="3640" spc="-1" strike="noStrike">
              <a:latin typeface="Arial"/>
            </a:endParaRPr>
          </a:p>
        </p:txBody>
      </p:sp>
      <p:grpSp>
        <p:nvGrpSpPr>
          <p:cNvPr id="511" name="Group 2"/>
          <p:cNvGrpSpPr/>
          <p:nvPr/>
        </p:nvGrpSpPr>
        <p:grpSpPr>
          <a:xfrm>
            <a:off x="1612800" y="1225800"/>
            <a:ext cx="6854760" cy="4243320"/>
            <a:chOff x="1612800" y="1225800"/>
            <a:chExt cx="6854760" cy="4243320"/>
          </a:xfrm>
        </p:grpSpPr>
        <p:sp>
          <p:nvSpPr>
            <p:cNvPr id="512" name="CustomShape 3"/>
            <p:cNvSpPr/>
            <p:nvPr/>
          </p:nvSpPr>
          <p:spPr>
            <a:xfrm>
              <a:off x="1612800" y="1225800"/>
              <a:ext cx="3264120" cy="1958400"/>
            </a:xfrm>
            <a:custGeom>
              <a:avLst/>
              <a:gdLst/>
              <a:ahLst/>
              <a:rect l="l" t="t" r="r" b="b"/>
              <a:pathLst>
                <a:path w="3264175" h="1958505">
                  <a:moveTo>
                    <a:pt x="0" y="0"/>
                  </a:moveTo>
                  <a:lnTo>
                    <a:pt x="3264175" y="0"/>
                  </a:lnTo>
                  <a:lnTo>
                    <a:pt x="3264175" y="1958505"/>
                  </a:lnTo>
                  <a:lnTo>
                    <a:pt x="0" y="1958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5"/>
            </a:solidFill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68760" rIns="68760" tIns="68760" bIns="68760" anchor="ctr" anchorCtr="1">
              <a:noAutofit/>
            </a:bodyPr>
            <a:p>
              <a:pPr algn="ctr">
                <a:lnSpc>
                  <a:spcPct val="90000"/>
                </a:lnSpc>
                <a:spcAft>
                  <a:spcPts val="799"/>
                </a:spcAft>
              </a:pPr>
              <a:r>
                <a:rPr b="1" lang="ru-RU" sz="1800" spc="-1" strike="noStrike">
                  <a:solidFill>
                    <a:srgbClr val="ffffff"/>
                  </a:solidFill>
                  <a:latin typeface="Calibri"/>
                </a:rPr>
                <a:t>разветвление на потоки учащихся, которые отличаются уровнем интеллектуального развития</a:t>
              </a:r>
              <a:endParaRPr b="0" lang="ru-RU" sz="1800" spc="-1" strike="noStrike">
                <a:latin typeface="Arial"/>
              </a:endParaRPr>
            </a:p>
          </p:txBody>
        </p:sp>
        <p:sp>
          <p:nvSpPr>
            <p:cNvPr id="513" name="CustomShape 4"/>
            <p:cNvSpPr/>
            <p:nvPr/>
          </p:nvSpPr>
          <p:spPr>
            <a:xfrm>
              <a:off x="5203440" y="1225800"/>
              <a:ext cx="3264120" cy="1958400"/>
            </a:xfrm>
            <a:custGeom>
              <a:avLst/>
              <a:gdLst/>
              <a:ahLst/>
              <a:rect l="l" t="t" r="r" b="b"/>
              <a:pathLst>
                <a:path w="3264175" h="1958505">
                  <a:moveTo>
                    <a:pt x="0" y="0"/>
                  </a:moveTo>
                  <a:lnTo>
                    <a:pt x="3264175" y="0"/>
                  </a:lnTo>
                  <a:lnTo>
                    <a:pt x="3264175" y="1958505"/>
                  </a:lnTo>
                  <a:lnTo>
                    <a:pt x="0" y="1958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5"/>
            </a:solidFill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68760" rIns="68760" tIns="68760" bIns="68760" anchor="ctr" anchorCtr="1">
              <a:noAutofit/>
            </a:bodyPr>
            <a:p>
              <a:pPr algn="ctr">
                <a:lnSpc>
                  <a:spcPct val="90000"/>
                </a:lnSpc>
                <a:spcAft>
                  <a:spcPts val="799"/>
                </a:spcAft>
              </a:pPr>
              <a:r>
                <a:rPr b="1" lang="ru-RU" sz="1800" spc="-1" strike="noStrike">
                  <a:solidFill>
                    <a:srgbClr val="ffffff"/>
                  </a:solidFill>
                  <a:latin typeface="Calibri"/>
                </a:rPr>
                <a:t>представление учащимся свободы в выборе учебного материала, последовательности его изучения, самооценки в соответствии с целью обуче</a:t>
              </a:r>
              <a:r>
                <a:rPr b="0" lang="ru-RU" sz="1800" spc="-1" strike="noStrike">
                  <a:solidFill>
                    <a:srgbClr val="ffffff"/>
                  </a:solidFill>
                  <a:latin typeface="Calibri"/>
                </a:rPr>
                <a:t>ния</a:t>
              </a:r>
              <a:endParaRPr b="0" lang="ru-RU" sz="1800" spc="-1" strike="noStrike">
                <a:latin typeface="Arial"/>
              </a:endParaRPr>
            </a:p>
          </p:txBody>
        </p:sp>
        <p:sp>
          <p:nvSpPr>
            <p:cNvPr id="514" name="CustomShape 5"/>
            <p:cNvSpPr/>
            <p:nvPr/>
          </p:nvSpPr>
          <p:spPr>
            <a:xfrm>
              <a:off x="3408120" y="3510720"/>
              <a:ext cx="3264120" cy="1958400"/>
            </a:xfrm>
            <a:custGeom>
              <a:avLst/>
              <a:gdLst/>
              <a:ahLst/>
              <a:rect l="l" t="t" r="r" b="b"/>
              <a:pathLst>
                <a:path w="3264175" h="1958505">
                  <a:moveTo>
                    <a:pt x="0" y="0"/>
                  </a:moveTo>
                  <a:lnTo>
                    <a:pt x="3264175" y="0"/>
                  </a:lnTo>
                  <a:lnTo>
                    <a:pt x="3264175" y="1958505"/>
                  </a:lnTo>
                  <a:lnTo>
                    <a:pt x="0" y="1958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5"/>
            </a:solidFill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68760" rIns="68760" tIns="68760" bIns="68760" anchor="ctr" anchorCtr="1">
              <a:noAutofit/>
            </a:bodyPr>
            <a:p>
              <a:pPr algn="ctr">
                <a:lnSpc>
                  <a:spcPct val="90000"/>
                </a:lnSpc>
                <a:spcAft>
                  <a:spcPts val="799"/>
                </a:spcAft>
              </a:pPr>
              <a:r>
                <a:rPr b="1" lang="ru-RU" sz="1800" spc="-1" strike="noStrike">
                  <a:solidFill>
                    <a:srgbClr val="ffffff"/>
                  </a:solidFill>
                  <a:latin typeface="Calibri"/>
                </a:rPr>
                <a:t>расширение учебного материала благодаря межпредметным связям и углублению знаний посредством специализации учебной информации</a:t>
              </a:r>
              <a:endParaRPr b="0" lang="ru-RU" sz="18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TextShape 1"/>
          <p:cNvSpPr txBox="1"/>
          <p:nvPr/>
        </p:nvSpPr>
        <p:spPr>
          <a:xfrm>
            <a:off x="294120" y="174960"/>
            <a:ext cx="9533520" cy="1001880"/>
          </a:xfrm>
          <a:prstGeom prst="rect">
            <a:avLst/>
          </a:prstGeom>
          <a:noFill/>
          <a:ln w="12600">
            <a:noFill/>
          </a:ln>
        </p:spPr>
        <p:txBody>
          <a:bodyPr anchor="ctr" anchorCtr="1">
            <a:normAutofit/>
          </a:bodyPr>
          <a:p>
            <a:pPr algn="ctr">
              <a:lnSpc>
                <a:spcPct val="90000"/>
              </a:lnSpc>
            </a:pPr>
            <a:r>
              <a:rPr b="1" lang="ru-RU" sz="3000" spc="-1" strike="noStrike">
                <a:solidFill>
                  <a:srgbClr val="c00000"/>
                </a:solidFill>
                <a:latin typeface="Times New Roman"/>
              </a:rPr>
              <a:t>ДИФФЕРЕНЦИАЦИЯ ПО УРОВНЮ ОБУЧЕННОСТИ</a:t>
            </a:r>
            <a:endParaRPr b="0" lang="ru-RU" sz="3000" spc="-1" strike="noStrike">
              <a:latin typeface="Arial"/>
            </a:endParaRPr>
          </a:p>
        </p:txBody>
      </p:sp>
      <p:sp>
        <p:nvSpPr>
          <p:cNvPr id="516" name="TextShape 2"/>
          <p:cNvSpPr txBox="1"/>
          <p:nvPr/>
        </p:nvSpPr>
        <p:spPr>
          <a:xfrm>
            <a:off x="5685120" y="1509480"/>
            <a:ext cx="4142520" cy="3929040"/>
          </a:xfrm>
          <a:prstGeom prst="rect">
            <a:avLst/>
          </a:prstGeom>
          <a:noFill/>
          <a:ln w="12600">
            <a:noFill/>
          </a:ln>
        </p:spPr>
        <p:txBody>
          <a:bodyPr anchorCtr="1">
            <a:normAutofit/>
          </a:bodyPr>
          <a:p>
            <a:pPr marL="189000" indent="-189000" algn="ctr">
              <a:lnSpc>
                <a:spcPct val="8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обучающиеся с низким уровнем обучаемости и обученности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825"/>
              </a:spcBef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2800" spc="-1" strike="noStrike">
              <a:latin typeface="Arial"/>
            </a:endParaRPr>
          </a:p>
          <a:p>
            <a:pPr marL="189000" indent="-189000" algn="ctr">
              <a:lnSpc>
                <a:spcPct val="8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обучающиеся со средним уровнем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825"/>
              </a:spcBef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2800" spc="-1" strike="noStrike">
              <a:latin typeface="Arial"/>
            </a:endParaRPr>
          </a:p>
          <a:p>
            <a:pPr marL="189000" indent="-189000" algn="ctr">
              <a:lnSpc>
                <a:spcPct val="8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обучающиеся с высоким уровнем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517" name="Picture 2" descr="https://bel.cultreg.ru/uploads/4325933171043c1a34f8c627701da586.jpeg"/>
          <p:cNvPicPr/>
          <p:nvPr/>
        </p:nvPicPr>
        <p:blipFill>
          <a:blip r:embed="rId1"/>
          <a:stretch/>
        </p:blipFill>
        <p:spPr>
          <a:xfrm>
            <a:off x="294120" y="1509480"/>
            <a:ext cx="5088960" cy="3929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TextShape 1"/>
          <p:cNvSpPr txBox="1"/>
          <p:nvPr/>
        </p:nvSpPr>
        <p:spPr>
          <a:xfrm>
            <a:off x="254520" y="111240"/>
            <a:ext cx="9581400" cy="858600"/>
          </a:xfrm>
          <a:prstGeom prst="rect">
            <a:avLst/>
          </a:prstGeom>
          <a:noFill/>
          <a:ln w="12600">
            <a:noFill/>
          </a:ln>
        </p:spPr>
        <p:txBody>
          <a:bodyPr anchor="ctr" anchorCtr="1">
            <a:normAutofit/>
          </a:bodyPr>
          <a:p>
            <a:pPr algn="ctr">
              <a:lnSpc>
                <a:spcPct val="90000"/>
              </a:lnSpc>
            </a:pPr>
            <a:r>
              <a:rPr b="1" lang="ru-RU" sz="4000" spc="-1" strike="noStrike">
                <a:solidFill>
                  <a:srgbClr val="000000"/>
                </a:solidFill>
                <a:latin typeface="Times New Roman"/>
              </a:rPr>
              <a:t>СПОСОБЫ ДИФФЕРЕНЦИАЦИИ</a:t>
            </a:r>
            <a:endParaRPr b="0" lang="ru-RU" sz="4000" spc="-1" strike="noStrike">
              <a:latin typeface="Arial"/>
            </a:endParaRPr>
          </a:p>
        </p:txBody>
      </p:sp>
      <p:grpSp>
        <p:nvGrpSpPr>
          <p:cNvPr id="519" name="Group 2"/>
          <p:cNvGrpSpPr/>
          <p:nvPr/>
        </p:nvGrpSpPr>
        <p:grpSpPr>
          <a:xfrm>
            <a:off x="1647360" y="1321200"/>
            <a:ext cx="6739920" cy="4172040"/>
            <a:chOff x="1647360" y="1321200"/>
            <a:chExt cx="6739920" cy="4172040"/>
          </a:xfrm>
        </p:grpSpPr>
        <p:sp>
          <p:nvSpPr>
            <p:cNvPr id="520" name="CustomShape 3"/>
            <p:cNvSpPr/>
            <p:nvPr/>
          </p:nvSpPr>
          <p:spPr>
            <a:xfrm>
              <a:off x="1647360" y="1321200"/>
              <a:ext cx="3209400" cy="1925640"/>
            </a:xfrm>
            <a:custGeom>
              <a:avLst/>
              <a:gdLst/>
              <a:ahLst/>
              <a:rect l="l" t="t" r="r" b="b"/>
              <a:pathLst>
                <a:path w="3209329" h="1925597">
                  <a:moveTo>
                    <a:pt x="0" y="0"/>
                  </a:moveTo>
                  <a:lnTo>
                    <a:pt x="3209329" y="0"/>
                  </a:lnTo>
                  <a:lnTo>
                    <a:pt x="3209329" y="1925597"/>
                  </a:lnTo>
                  <a:lnTo>
                    <a:pt x="0" y="19255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5"/>
            </a:solidFill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68760" rIns="68760" tIns="68760" bIns="68760" anchor="ctr" anchorCtr="1">
              <a:noAutofit/>
            </a:bodyPr>
            <a:p>
              <a:pPr algn="ctr">
                <a:lnSpc>
                  <a:spcPct val="90000"/>
                </a:lnSpc>
                <a:spcAft>
                  <a:spcPts val="799"/>
                </a:spcAft>
              </a:pPr>
              <a:r>
                <a:rPr b="1" lang="ru-RU" sz="1800" spc="-1" strike="noStrike">
                  <a:solidFill>
                    <a:srgbClr val="ffffff"/>
                  </a:solidFill>
                  <a:latin typeface="Calibri"/>
                </a:rPr>
                <a:t>содержание задания одинаково для всего класса, но для сильных учеников время на выполнение работы уменьшается</a:t>
              </a:r>
              <a:endParaRPr b="0" lang="ru-RU" sz="1800" spc="-1" strike="noStrike">
                <a:latin typeface="Arial"/>
              </a:endParaRPr>
            </a:p>
          </p:txBody>
        </p:sp>
        <p:sp>
          <p:nvSpPr>
            <p:cNvPr id="521" name="CustomShape 4"/>
            <p:cNvSpPr/>
            <p:nvPr/>
          </p:nvSpPr>
          <p:spPr>
            <a:xfrm>
              <a:off x="5177880" y="1321200"/>
              <a:ext cx="3209400" cy="1925640"/>
            </a:xfrm>
            <a:custGeom>
              <a:avLst/>
              <a:gdLst/>
              <a:ahLst/>
              <a:rect l="l" t="t" r="r" b="b"/>
              <a:pathLst>
                <a:path w="3209329" h="1925597">
                  <a:moveTo>
                    <a:pt x="0" y="0"/>
                  </a:moveTo>
                  <a:lnTo>
                    <a:pt x="3209329" y="0"/>
                  </a:lnTo>
                  <a:lnTo>
                    <a:pt x="3209329" y="1925597"/>
                  </a:lnTo>
                  <a:lnTo>
                    <a:pt x="0" y="19255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5"/>
            </a:solidFill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68760" rIns="68760" tIns="68760" bIns="68760" anchor="ctr" anchorCtr="1">
              <a:noAutofit/>
            </a:bodyPr>
            <a:p>
              <a:pPr algn="ctr">
                <a:lnSpc>
                  <a:spcPct val="90000"/>
                </a:lnSpc>
                <a:spcAft>
                  <a:spcPts val="799"/>
                </a:spcAft>
              </a:pPr>
              <a:r>
                <a:rPr b="1" lang="ru-RU" sz="1800" spc="-1" strike="noStrike">
                  <a:solidFill>
                    <a:srgbClr val="ffffff"/>
                  </a:solidFill>
                  <a:latin typeface="Calibri"/>
                </a:rPr>
                <a:t>содержание задания одинаково для всего класса, но для сильных учеников предлагаются задания большего объема или более сложные</a:t>
              </a:r>
              <a:endParaRPr b="0" lang="ru-RU" sz="1800" spc="-1" strike="noStrike">
                <a:latin typeface="Arial"/>
              </a:endParaRPr>
            </a:p>
          </p:txBody>
        </p:sp>
        <p:sp>
          <p:nvSpPr>
            <p:cNvPr id="522" name="CustomShape 5"/>
            <p:cNvSpPr/>
            <p:nvPr/>
          </p:nvSpPr>
          <p:spPr>
            <a:xfrm>
              <a:off x="1647360" y="3567600"/>
              <a:ext cx="3209400" cy="1925640"/>
            </a:xfrm>
            <a:custGeom>
              <a:avLst/>
              <a:gdLst/>
              <a:ahLst/>
              <a:rect l="l" t="t" r="r" b="b"/>
              <a:pathLst>
                <a:path w="3209329" h="1925597">
                  <a:moveTo>
                    <a:pt x="0" y="0"/>
                  </a:moveTo>
                  <a:lnTo>
                    <a:pt x="3209329" y="0"/>
                  </a:lnTo>
                  <a:lnTo>
                    <a:pt x="3209329" y="1925597"/>
                  </a:lnTo>
                  <a:lnTo>
                    <a:pt x="0" y="19255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5"/>
            </a:solidFill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68760" rIns="68760" tIns="68760" bIns="68760" anchor="ctr" anchorCtr="1">
              <a:noAutofit/>
            </a:bodyPr>
            <a:p>
              <a:pPr algn="ctr">
                <a:lnSpc>
                  <a:spcPct val="90000"/>
                </a:lnSpc>
                <a:spcAft>
                  <a:spcPts val="799"/>
                </a:spcAft>
              </a:pPr>
              <a:r>
                <a:rPr b="1" lang="ru-RU" sz="1800" spc="-1" strike="noStrike">
                  <a:solidFill>
                    <a:srgbClr val="ffffff"/>
                  </a:solidFill>
                  <a:latin typeface="Calibri"/>
                </a:rPr>
                <a:t>общее задание для всего класса, но для слабых учеников дается вспомогательный материал, облегчающий выполнение задания (таблица, опорная схема, образец)</a:t>
              </a:r>
              <a:endParaRPr b="0" lang="ru-RU" sz="1800" spc="-1" strike="noStrike">
                <a:latin typeface="Arial"/>
              </a:endParaRPr>
            </a:p>
          </p:txBody>
        </p:sp>
        <p:sp>
          <p:nvSpPr>
            <p:cNvPr id="523" name="CustomShape 6"/>
            <p:cNvSpPr/>
            <p:nvPr/>
          </p:nvSpPr>
          <p:spPr>
            <a:xfrm>
              <a:off x="5177880" y="3567600"/>
              <a:ext cx="3209400" cy="1925640"/>
            </a:xfrm>
            <a:custGeom>
              <a:avLst/>
              <a:gdLst/>
              <a:ahLst/>
              <a:rect l="l" t="t" r="r" b="b"/>
              <a:pathLst>
                <a:path w="3209329" h="1925597">
                  <a:moveTo>
                    <a:pt x="0" y="0"/>
                  </a:moveTo>
                  <a:lnTo>
                    <a:pt x="3209329" y="0"/>
                  </a:lnTo>
                  <a:lnTo>
                    <a:pt x="3209329" y="1925597"/>
                  </a:lnTo>
                  <a:lnTo>
                    <a:pt x="0" y="19255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5"/>
            </a:solidFill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68760" rIns="68760" tIns="68760" bIns="68760" anchor="ctr" anchorCtr="1">
              <a:noAutofit/>
            </a:bodyPr>
            <a:p>
              <a:pPr algn="ctr">
                <a:lnSpc>
                  <a:spcPct val="90000"/>
                </a:lnSpc>
                <a:spcAft>
                  <a:spcPts val="799"/>
                </a:spcAft>
              </a:pPr>
              <a:r>
                <a:rPr b="1" lang="ru-RU" sz="1800" spc="-1" strike="noStrike">
                  <a:solidFill>
                    <a:srgbClr val="ffffff"/>
                  </a:solidFill>
                  <a:latin typeface="Calibri"/>
                </a:rPr>
                <a:t>использование заданий различного содержания и сложности для сильных, средних и слабых учеников</a:t>
              </a:r>
              <a:endParaRPr b="0" lang="ru-RU" sz="18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TextShape 1"/>
          <p:cNvSpPr txBox="1"/>
          <p:nvPr/>
        </p:nvSpPr>
        <p:spPr>
          <a:xfrm>
            <a:off x="294120" y="159120"/>
            <a:ext cx="9493920" cy="1238760"/>
          </a:xfrm>
          <a:prstGeom prst="rect">
            <a:avLst/>
          </a:prstGeom>
          <a:noFill/>
          <a:ln w="12600">
            <a:noFill/>
          </a:ln>
        </p:spPr>
        <p:txBody>
          <a:bodyPr anchor="ctr" anchorCtr="1">
            <a:normAutofit/>
          </a:bodyPr>
          <a:p>
            <a:pPr algn="ctr">
              <a:lnSpc>
                <a:spcPct val="90000"/>
              </a:lnSpc>
            </a:pPr>
            <a:r>
              <a:rPr b="1" lang="ru-RU" sz="2500" spc="-1" strike="noStrike">
                <a:solidFill>
                  <a:srgbClr val="000000"/>
                </a:solidFill>
                <a:latin typeface="Times New Roman"/>
              </a:rPr>
              <a:t>Дифференцированные домашние задания </a:t>
            </a:r>
            <a:br/>
            <a:r>
              <a:rPr b="1" lang="ru-RU" sz="2500" spc="-1" strike="noStrike">
                <a:solidFill>
                  <a:srgbClr val="000000"/>
                </a:solidFill>
                <a:latin typeface="Times New Roman"/>
              </a:rPr>
              <a:t>(предлагается несколько вариантов и учащиеся сами выбирают задания по своим силам):</a:t>
            </a:r>
            <a:endParaRPr b="0" lang="ru-RU" sz="2500" spc="-1" strike="noStrike">
              <a:latin typeface="Arial"/>
            </a:endParaRPr>
          </a:p>
        </p:txBody>
      </p:sp>
      <p:sp>
        <p:nvSpPr>
          <p:cNvPr id="525" name="TextShape 2"/>
          <p:cNvSpPr txBox="1"/>
          <p:nvPr/>
        </p:nvSpPr>
        <p:spPr>
          <a:xfrm>
            <a:off x="294120" y="1717560"/>
            <a:ext cx="4262040" cy="3514320"/>
          </a:xfrm>
          <a:prstGeom prst="rect">
            <a:avLst/>
          </a:prstGeom>
          <a:noFill/>
          <a:ln w="12600">
            <a:noFill/>
          </a:ln>
        </p:spPr>
        <p:txBody>
          <a:bodyPr>
            <a:normAutofit/>
          </a:bodyPr>
          <a:p>
            <a:pPr marL="189000" indent="-189000" algn="ctr">
              <a:lnSpc>
                <a:spcPct val="8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-"/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пересказ;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825"/>
              </a:spcBef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2000" spc="-1" strike="noStrike">
              <a:latin typeface="Arial"/>
            </a:endParaRPr>
          </a:p>
          <a:p>
            <a:pPr marL="189000" indent="-189000" algn="ctr">
              <a:lnSpc>
                <a:spcPct val="8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-"/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ответы на вопросы параграфа (устно или письменно);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825"/>
              </a:spcBef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2000" spc="-1" strike="noStrike">
              <a:latin typeface="Arial"/>
            </a:endParaRPr>
          </a:p>
          <a:p>
            <a:pPr marL="189000" indent="-189000" algn="ctr">
              <a:lnSpc>
                <a:spcPct val="8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-"/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подготовить сообщение по теме (устно, письменно, в виде презентации);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825"/>
              </a:spcBef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825"/>
              </a:spcBef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- подготовить биографическую справку.</a:t>
            </a:r>
            <a:endParaRPr b="0" lang="ru-RU" sz="2000" spc="-1" strike="noStrike">
              <a:latin typeface="Arial"/>
            </a:endParaRPr>
          </a:p>
          <a:p>
            <a:pPr marL="189000" indent="-189000">
              <a:lnSpc>
                <a:spcPct val="8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32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ru-RU" sz="2320" spc="-1" strike="noStrike">
              <a:latin typeface="Arial"/>
            </a:endParaRPr>
          </a:p>
        </p:txBody>
      </p:sp>
      <p:pic>
        <p:nvPicPr>
          <p:cNvPr id="526" name="Picture 2" descr="https://avatars.mds.yandex.net/get-zen_doc/1222191/pub_5b730b17aaf2c400a9f7567c_5b730c69a4073700a94ad750/scale_1200"/>
          <p:cNvPicPr/>
          <p:nvPr/>
        </p:nvPicPr>
        <p:blipFill>
          <a:blip r:embed="rId1"/>
          <a:stretch/>
        </p:blipFill>
        <p:spPr>
          <a:xfrm>
            <a:off x="4937760" y="1797120"/>
            <a:ext cx="4993560" cy="3310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TextShape 1"/>
          <p:cNvSpPr txBox="1"/>
          <p:nvPr/>
        </p:nvSpPr>
        <p:spPr>
          <a:xfrm>
            <a:off x="437400" y="302040"/>
            <a:ext cx="9287280" cy="1096200"/>
          </a:xfrm>
          <a:prstGeom prst="rect">
            <a:avLst/>
          </a:prstGeom>
          <a:noFill/>
          <a:ln w="12600">
            <a:noFill/>
          </a:ln>
        </p:spPr>
        <p:txBody>
          <a:bodyPr anchor="ctr" anchorCtr="1">
            <a:normAutofit/>
          </a:bodyPr>
          <a:p>
            <a:pPr algn="ctr">
              <a:lnSpc>
                <a:spcPct val="90000"/>
              </a:lnSpc>
            </a:pPr>
            <a:r>
              <a:rPr b="1" lang="ru-RU" sz="3500" spc="-1" strike="noStrike">
                <a:solidFill>
                  <a:srgbClr val="000000"/>
                </a:solidFill>
                <a:latin typeface="Times New Roman"/>
              </a:rPr>
              <a:t>ДОМАШНЕЕ ЗАДАНИЕ </a:t>
            </a:r>
            <a:br/>
            <a:r>
              <a:rPr b="1" lang="ru-RU" sz="3500" spc="-1" strike="noStrike">
                <a:solidFill>
                  <a:srgbClr val="c00000"/>
                </a:solidFill>
                <a:latin typeface="Times New Roman"/>
              </a:rPr>
              <a:t>(«ВОЕННЫЕ ПОХОДЫ ФАРАОНОВ»)</a:t>
            </a:r>
            <a:endParaRPr b="0" lang="ru-RU" sz="3500" spc="-1" strike="noStrike">
              <a:latin typeface="Arial"/>
            </a:endParaRPr>
          </a:p>
        </p:txBody>
      </p:sp>
      <p:sp>
        <p:nvSpPr>
          <p:cNvPr id="528" name="TextShape 2"/>
          <p:cNvSpPr txBox="1"/>
          <p:nvPr/>
        </p:nvSpPr>
        <p:spPr>
          <a:xfrm>
            <a:off x="693000" y="2146680"/>
            <a:ext cx="8832600" cy="3220200"/>
          </a:xfrm>
          <a:prstGeom prst="rect">
            <a:avLst/>
          </a:prstGeom>
          <a:noFill/>
          <a:ln w="12600">
            <a:noFill/>
          </a:ln>
        </p:spPr>
        <p:txBody>
          <a:bodyPr>
            <a:normAutofit/>
          </a:bodyPr>
          <a:p>
            <a:pPr marL="189000" indent="-189000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3500" spc="-1" strike="noStrike">
                <a:solidFill>
                  <a:srgbClr val="000000"/>
                </a:solidFill>
                <a:latin typeface="Times New Roman"/>
              </a:rPr>
              <a:t>ПАРАГРАФ 9 (прочесть)</a:t>
            </a:r>
            <a:endParaRPr b="0" lang="ru-RU" sz="35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825"/>
              </a:spcBef>
            </a:pPr>
            <a:r>
              <a:rPr b="1" lang="ru-RU" sz="35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3500" spc="-1" strike="noStrike">
              <a:latin typeface="Arial"/>
            </a:endParaRPr>
          </a:p>
          <a:p>
            <a:pPr marL="189000" indent="-189000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3500" spc="-1" strike="noStrike">
                <a:solidFill>
                  <a:srgbClr val="000000"/>
                </a:solidFill>
                <a:latin typeface="Times New Roman"/>
              </a:rPr>
              <a:t>СТРАНИЦА 51 (РАБОТА С ДАТАМИ) (ПИСЬМЕННО В ТЕТРАДИ) – ПО ЖЕЛАНИЮ</a:t>
            </a:r>
            <a:endParaRPr b="0" lang="ru-RU" sz="3500" spc="-1" strike="noStrike">
              <a:latin typeface="Arial"/>
            </a:endParaRPr>
          </a:p>
        </p:txBody>
      </p:sp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TextShape 1"/>
          <p:cNvSpPr txBox="1"/>
          <p:nvPr/>
        </p:nvSpPr>
        <p:spPr>
          <a:xfrm>
            <a:off x="326160" y="143280"/>
            <a:ext cx="9438120" cy="1001880"/>
          </a:xfrm>
          <a:prstGeom prst="rect">
            <a:avLst/>
          </a:prstGeom>
          <a:noFill/>
          <a:ln w="12600">
            <a:noFill/>
          </a:ln>
        </p:spPr>
        <p:txBody>
          <a:bodyPr anchor="ctr" anchorCtr="1">
            <a:noAutofit/>
          </a:bodyPr>
          <a:p>
            <a:pPr algn="ctr">
              <a:lnSpc>
                <a:spcPct val="90000"/>
              </a:lnSpc>
            </a:pPr>
            <a:r>
              <a:rPr b="1" lang="ru-RU" sz="3500" spc="-1" strike="noStrike">
                <a:solidFill>
                  <a:srgbClr val="000000"/>
                </a:solidFill>
                <a:latin typeface="Times New Roman"/>
              </a:rPr>
              <a:t>ДОМАШНЕЕ  ЗАДАНИЕ </a:t>
            </a:r>
            <a:br/>
            <a:r>
              <a:rPr b="1" lang="ru-RU" sz="3500" spc="-1" strike="noStrike">
                <a:solidFill>
                  <a:srgbClr val="c00000"/>
                </a:solidFill>
                <a:latin typeface="Times New Roman"/>
              </a:rPr>
              <a:t>(«ВАВИЛОНСКИЙ ЦАРЬ ХАММУРАПИ»)</a:t>
            </a:r>
            <a:endParaRPr b="0" lang="ru-RU" sz="3500" spc="-1" strike="noStrike">
              <a:latin typeface="Arial"/>
            </a:endParaRPr>
          </a:p>
        </p:txBody>
      </p:sp>
      <p:sp>
        <p:nvSpPr>
          <p:cNvPr id="530" name="TextShape 2"/>
          <p:cNvSpPr txBox="1"/>
          <p:nvPr/>
        </p:nvSpPr>
        <p:spPr>
          <a:xfrm>
            <a:off x="699840" y="1741320"/>
            <a:ext cx="8770320" cy="3773160"/>
          </a:xfrm>
          <a:prstGeom prst="rect">
            <a:avLst/>
          </a:prstGeom>
          <a:noFill/>
          <a:ln w="12600">
            <a:noFill/>
          </a:ln>
        </p:spPr>
        <p:txBody>
          <a:bodyPr>
            <a:normAutofit/>
          </a:bodyPr>
          <a:p>
            <a:pPr marL="189000" indent="-189000" algn="just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900" spc="-1" strike="noStrike">
                <a:solidFill>
                  <a:srgbClr val="000000"/>
                </a:solidFill>
                <a:latin typeface="Times New Roman"/>
              </a:rPr>
              <a:t>ПАРАГРАФ 14  (прочесть)</a:t>
            </a:r>
            <a:endParaRPr b="0" lang="ru-RU" sz="2900" spc="-1" strike="noStrike">
              <a:latin typeface="Arial"/>
            </a:endParaRPr>
          </a:p>
          <a:p>
            <a:pPr marL="189000" indent="-189000" algn="just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9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2900" spc="-1" strike="noStrike">
              <a:latin typeface="Arial"/>
            </a:endParaRPr>
          </a:p>
          <a:p>
            <a:pPr marL="189000" indent="-189000" algn="just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900" spc="-1" strike="noStrike">
                <a:solidFill>
                  <a:srgbClr val="000000"/>
                </a:solidFill>
                <a:latin typeface="Times New Roman"/>
              </a:rPr>
              <a:t>Отметить на «ленте времени» годы правления Хаммурапи в Вавилоне. Сколько лет правил этот царь? Сколько лет назад он умер? (вычисления делать письменно в тетради) (дополнительно)</a:t>
            </a:r>
            <a:endParaRPr b="0" lang="ru-RU" sz="2900" spc="-1" strike="noStrike">
              <a:latin typeface="Arial"/>
            </a:endParaRPr>
          </a:p>
        </p:txBody>
      </p:sp>
    </p:spTree>
  </p:cSld>
  <mc:AlternateContent>
    <mc:Choice Requires="p14">
      <p:transition spd="slow" p14:dur="3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Application>LibreOffice/6.4.0.3$Windows_x86 LibreOffice_project/b0a288ab3d2d4774cb44b62f04d5d28733ac6df8</Application>
  <Words>1266</Words>
  <Paragraphs>224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2017-10-20T23:41:18Z</dcterms:created>
  <dc:creator/>
  <dc:description/>
  <dc:language>ru-RU</dc:language>
  <cp:lastModifiedBy>Richkova</cp:lastModifiedBy>
  <dcterms:modified xsi:type="dcterms:W3CDTF">2022-03-24T05:33:22Z</dcterms:modified>
  <cp:revision>8</cp:revision>
  <dc:subject/>
  <dc:title>Презентация PowerPoint</dc:title>
</cp:coreProperties>
</file>